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fa2be906c44a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ea5fc3b2744474"/>
  </p:sldMasterIdLst>
  <p:sldIdLst>
    <p:sldId xmlns:r="http://schemas.openxmlformats.org/officeDocument/2006/relationships" id="256" r:id="Rb83ce34b50fe4474"/>
    <p:sldId xmlns:r="http://schemas.openxmlformats.org/officeDocument/2006/relationships" id="257" r:id="R0db8f92c78004dec"/>
    <p:sldId xmlns:r="http://schemas.openxmlformats.org/officeDocument/2006/relationships" id="258" r:id="Ra1949335e8094548"/>
    <p:sldId xmlns:r="http://schemas.openxmlformats.org/officeDocument/2006/relationships" id="259" r:id="Rb6a9505ab067476e"/>
    <p:sldId xmlns:r="http://schemas.openxmlformats.org/officeDocument/2006/relationships" id="260" r:id="Rf47ff238ea604fb3"/>
    <p:sldId xmlns:r="http://schemas.openxmlformats.org/officeDocument/2006/relationships" id="261" r:id="R1cddb3c016db4621"/>
    <p:sldId xmlns:r="http://schemas.openxmlformats.org/officeDocument/2006/relationships" id="262" r:id="R90c47411c9c84e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ea5fc3b2744474" /><Relationship Type="http://schemas.openxmlformats.org/officeDocument/2006/relationships/slide" Target="/ppt/slides/slide1.xml" Id="Rb83ce34b50fe4474" /><Relationship Type="http://schemas.openxmlformats.org/officeDocument/2006/relationships/slide" Target="/ppt/slides/slide2.xml" Id="R0db8f92c78004dec" /><Relationship Type="http://schemas.openxmlformats.org/officeDocument/2006/relationships/slide" Target="/ppt/slides/slide3.xml" Id="Ra1949335e8094548" /><Relationship Type="http://schemas.openxmlformats.org/officeDocument/2006/relationships/slide" Target="/ppt/slides/slide4.xml" Id="Rb6a9505ab067476e" /><Relationship Type="http://schemas.openxmlformats.org/officeDocument/2006/relationships/slide" Target="/ppt/slides/slide5.xml" Id="Rf47ff238ea604fb3" /><Relationship Type="http://schemas.openxmlformats.org/officeDocument/2006/relationships/slide" Target="/ppt/slides/slide6.xml" Id="R1cddb3c016db4621" /><Relationship Type="http://schemas.openxmlformats.org/officeDocument/2006/relationships/slide" Target="/ppt/slides/slide7.xml" Id="R90c47411c9c84e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8a704f2223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e9551d2d04eb0" /><Relationship Type="http://schemas.openxmlformats.org/officeDocument/2006/relationships/theme" Target="/ppt/slideMasters/theme/theme1.xml" Id="R4d38b2215e924d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9e9551d2d04e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cb6cce76941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404aa9ae742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77986bf464d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60c8992824f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b038ba3e94a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14f4c990545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ad116bb4e49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