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689ee4d2c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2d7a44aad4d7d"/>
  </p:sldMasterIdLst>
  <p:sldIdLst>
    <p:sldId xmlns:r="http://schemas.openxmlformats.org/officeDocument/2006/relationships" id="256" r:id="R8577da4a9f4a44bd"/>
    <p:sldId xmlns:r="http://schemas.openxmlformats.org/officeDocument/2006/relationships" id="257" r:id="Ra06ad9ce82da458f"/>
    <p:sldId xmlns:r="http://schemas.openxmlformats.org/officeDocument/2006/relationships" id="258" r:id="R6d758b1087c2438a"/>
    <p:sldId xmlns:r="http://schemas.openxmlformats.org/officeDocument/2006/relationships" id="259" r:id="R313de62ab8514e5c"/>
    <p:sldId xmlns:r="http://schemas.openxmlformats.org/officeDocument/2006/relationships" id="260" r:id="Rdbbf5d4e528d4420"/>
    <p:sldId xmlns:r="http://schemas.openxmlformats.org/officeDocument/2006/relationships" id="261" r:id="R6573dc7e09ef42b1"/>
    <p:sldId xmlns:r="http://schemas.openxmlformats.org/officeDocument/2006/relationships" id="262" r:id="Reeed7ef3a0c4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2d7a44aad4d7d" /><Relationship Type="http://schemas.openxmlformats.org/officeDocument/2006/relationships/slide" Target="/ppt/slides/slide1.xml" Id="R8577da4a9f4a44bd" /><Relationship Type="http://schemas.openxmlformats.org/officeDocument/2006/relationships/slide" Target="/ppt/slides/slide2.xml" Id="Ra06ad9ce82da458f" /><Relationship Type="http://schemas.openxmlformats.org/officeDocument/2006/relationships/slide" Target="/ppt/slides/slide3.xml" Id="R6d758b1087c2438a" /><Relationship Type="http://schemas.openxmlformats.org/officeDocument/2006/relationships/slide" Target="/ppt/slides/slide4.xml" Id="R313de62ab8514e5c" /><Relationship Type="http://schemas.openxmlformats.org/officeDocument/2006/relationships/slide" Target="/ppt/slides/slide5.xml" Id="Rdbbf5d4e528d4420" /><Relationship Type="http://schemas.openxmlformats.org/officeDocument/2006/relationships/slide" Target="/ppt/slides/slide6.xml" Id="R6573dc7e09ef42b1" /><Relationship Type="http://schemas.openxmlformats.org/officeDocument/2006/relationships/slide" Target="/ppt/slides/slide7.xml" Id="Reeed7ef3a0c4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b20a8892c43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6e98a48d34750" /><Relationship Type="http://schemas.openxmlformats.org/officeDocument/2006/relationships/theme" Target="/ppt/slideMasters/theme/theme1.xml" Id="R6ca588b6d2aa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6e98a48d3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7f994f76c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c85676447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63c3fdf6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0fc12d3a549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a5a12149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9eceb85e40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b83473f78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KVASETECH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KVASETECH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−145 509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2 132 201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Thomassletta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925 574 546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KVASETECH AS</a:t>
            </a:r>
          </a:p>
        </p:txBody>
      </p:sp>
    </p:spTree>
  </p:cSld>
  <p:clrMapOvr>
    <a:masterClrMapping xmlns:a="http://schemas.openxmlformats.org/drawingml/2006/main"/>
  </p:clrMapOvr>
</p:sld>
</file>