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8a3ec3f3442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60e78ee1c4d2a"/>
  </p:sldMasterIdLst>
  <p:sldIdLst>
    <p:sldId xmlns:r="http://schemas.openxmlformats.org/officeDocument/2006/relationships" id="256" r:id="R692183e3921e4e9b"/>
    <p:sldId xmlns:r="http://schemas.openxmlformats.org/officeDocument/2006/relationships" id="257" r:id="Reae2594a2d6b47a9"/>
    <p:sldId xmlns:r="http://schemas.openxmlformats.org/officeDocument/2006/relationships" id="258" r:id="R7831dbfd56604d52"/>
    <p:sldId xmlns:r="http://schemas.openxmlformats.org/officeDocument/2006/relationships" id="259" r:id="Rb44a259b684c4130"/>
    <p:sldId xmlns:r="http://schemas.openxmlformats.org/officeDocument/2006/relationships" id="260" r:id="R3b4368e84c814824"/>
    <p:sldId xmlns:r="http://schemas.openxmlformats.org/officeDocument/2006/relationships" id="261" r:id="R185b94b5d6ad4176"/>
    <p:sldId xmlns:r="http://schemas.openxmlformats.org/officeDocument/2006/relationships" id="262" r:id="R55f7d6522011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60e78ee1c4d2a" /><Relationship Type="http://schemas.openxmlformats.org/officeDocument/2006/relationships/slide" Target="/ppt/slides/slide1.xml" Id="R692183e3921e4e9b" /><Relationship Type="http://schemas.openxmlformats.org/officeDocument/2006/relationships/slide" Target="/ppt/slides/slide2.xml" Id="Reae2594a2d6b47a9" /><Relationship Type="http://schemas.openxmlformats.org/officeDocument/2006/relationships/slide" Target="/ppt/slides/slide3.xml" Id="R7831dbfd56604d52" /><Relationship Type="http://schemas.openxmlformats.org/officeDocument/2006/relationships/slide" Target="/ppt/slides/slide4.xml" Id="Rb44a259b684c4130" /><Relationship Type="http://schemas.openxmlformats.org/officeDocument/2006/relationships/slide" Target="/ppt/slides/slide5.xml" Id="R3b4368e84c814824" /><Relationship Type="http://schemas.openxmlformats.org/officeDocument/2006/relationships/slide" Target="/ppt/slides/slide6.xml" Id="R185b94b5d6ad4176" /><Relationship Type="http://schemas.openxmlformats.org/officeDocument/2006/relationships/slide" Target="/ppt/slides/slide7.xml" Id="R55f7d6522011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57314d101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770fdeba040b3" /><Relationship Type="http://schemas.openxmlformats.org/officeDocument/2006/relationships/theme" Target="/ppt/slideMasters/theme/theme1.xml" Id="R970f9c26fd4247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770fdeba0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1d8a030f5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6b6d76a0a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f0301463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0dd949a36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94c7c3a57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3f2f2f31c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f25b0db4c4f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KENNEL MILLIPPI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KENNEL MILLIPPI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−290 663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JOVAL-HENRIKSEN SILJE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Gundesølina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3039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925 570 397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KENNEL MILLIPPI AS</a:t>
            </a:r>
          </a:p>
        </p:txBody>
      </p:sp>
    </p:spTree>
  </p:cSld>
  <p:clrMapOvr>
    <a:masterClrMapping xmlns:a="http://schemas.openxmlformats.org/drawingml/2006/main"/>
  </p:clrMapOvr>
</p:sld>
</file>