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0823a1fd4b49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b3fe3597a041cf"/>
  </p:sldMasterIdLst>
  <p:sldIdLst>
    <p:sldId xmlns:r="http://schemas.openxmlformats.org/officeDocument/2006/relationships" id="256" r:id="R5506c48577124ea8"/>
    <p:sldId xmlns:r="http://schemas.openxmlformats.org/officeDocument/2006/relationships" id="257" r:id="R2d37f6ccf24045d2"/>
    <p:sldId xmlns:r="http://schemas.openxmlformats.org/officeDocument/2006/relationships" id="258" r:id="R2fdf1b335ce446e3"/>
    <p:sldId xmlns:r="http://schemas.openxmlformats.org/officeDocument/2006/relationships" id="259" r:id="Rdf078514baf74808"/>
    <p:sldId xmlns:r="http://schemas.openxmlformats.org/officeDocument/2006/relationships" id="260" r:id="R496ba5e19f304515"/>
    <p:sldId xmlns:r="http://schemas.openxmlformats.org/officeDocument/2006/relationships" id="261" r:id="R09a17a36561248da"/>
    <p:sldId xmlns:r="http://schemas.openxmlformats.org/officeDocument/2006/relationships" id="262" r:id="R34882d74fa2544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3fe3597a041cf" /><Relationship Type="http://schemas.openxmlformats.org/officeDocument/2006/relationships/slide" Target="/ppt/slides/slide1.xml" Id="R5506c48577124ea8" /><Relationship Type="http://schemas.openxmlformats.org/officeDocument/2006/relationships/slide" Target="/ppt/slides/slide2.xml" Id="R2d37f6ccf24045d2" /><Relationship Type="http://schemas.openxmlformats.org/officeDocument/2006/relationships/slide" Target="/ppt/slides/slide3.xml" Id="R2fdf1b335ce446e3" /><Relationship Type="http://schemas.openxmlformats.org/officeDocument/2006/relationships/slide" Target="/ppt/slides/slide4.xml" Id="Rdf078514baf74808" /><Relationship Type="http://schemas.openxmlformats.org/officeDocument/2006/relationships/slide" Target="/ppt/slides/slide5.xml" Id="R496ba5e19f304515" /><Relationship Type="http://schemas.openxmlformats.org/officeDocument/2006/relationships/slide" Target="/ppt/slides/slide6.xml" Id="R09a17a36561248da" /><Relationship Type="http://schemas.openxmlformats.org/officeDocument/2006/relationships/slide" Target="/ppt/slides/slide7.xml" Id="R34882d74fa2544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841c5f69449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0e6c33048411d" /><Relationship Type="http://schemas.openxmlformats.org/officeDocument/2006/relationships/theme" Target="/ppt/slideMasters/theme/theme1.xml" Id="R4c03043ae3704d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50e6c3304841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84f726efc40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9b16a77d64d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74cb8344240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6e761be0b40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de938fb5d46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afd424cb745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2d8fb37a540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GAMVIK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GAMVIK INVEST AS ble etablert [år] og holder til i Gamvik.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139 116 605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9 969 099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9 259 046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62 519 964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80 685 562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GAMVIK KYSTFISKE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GAMVIK SEAFOOD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AREV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9775 Gamvik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925 560 073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GAMVIK INVEST AS</a:t>
            </a:r>
          </a:p>
        </p:txBody>
      </p:sp>
    </p:spTree>
  </p:cSld>
  <p:clrMapOvr>
    <a:masterClrMapping xmlns:a="http://schemas.openxmlformats.org/drawingml/2006/main"/>
  </p:clrMapOvr>
</p:sld>
</file>