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e585e2747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406b80da447b8"/>
  </p:sldMasterIdLst>
  <p:sldIdLst>
    <p:sldId xmlns:r="http://schemas.openxmlformats.org/officeDocument/2006/relationships" id="256" r:id="R73545bf246b640df"/>
    <p:sldId xmlns:r="http://schemas.openxmlformats.org/officeDocument/2006/relationships" id="257" r:id="Rf0e2ad79a2604b75"/>
    <p:sldId xmlns:r="http://schemas.openxmlformats.org/officeDocument/2006/relationships" id="258" r:id="R629784fb7c774ee5"/>
    <p:sldId xmlns:r="http://schemas.openxmlformats.org/officeDocument/2006/relationships" id="259" r:id="R9ce3830c99bb42dd"/>
    <p:sldId xmlns:r="http://schemas.openxmlformats.org/officeDocument/2006/relationships" id="260" r:id="R1efdae8f6a524e4f"/>
    <p:sldId xmlns:r="http://schemas.openxmlformats.org/officeDocument/2006/relationships" id="261" r:id="R9eb47a3031764d69"/>
    <p:sldId xmlns:r="http://schemas.openxmlformats.org/officeDocument/2006/relationships" id="262" r:id="Rb0e0d1a1564d42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406b80da447b8" /><Relationship Type="http://schemas.openxmlformats.org/officeDocument/2006/relationships/slide" Target="/ppt/slides/slide1.xml" Id="R73545bf246b640df" /><Relationship Type="http://schemas.openxmlformats.org/officeDocument/2006/relationships/slide" Target="/ppt/slides/slide2.xml" Id="Rf0e2ad79a2604b75" /><Relationship Type="http://schemas.openxmlformats.org/officeDocument/2006/relationships/slide" Target="/ppt/slides/slide3.xml" Id="R629784fb7c774ee5" /><Relationship Type="http://schemas.openxmlformats.org/officeDocument/2006/relationships/slide" Target="/ppt/slides/slide4.xml" Id="R9ce3830c99bb42dd" /><Relationship Type="http://schemas.openxmlformats.org/officeDocument/2006/relationships/slide" Target="/ppt/slides/slide5.xml" Id="R1efdae8f6a524e4f" /><Relationship Type="http://schemas.openxmlformats.org/officeDocument/2006/relationships/slide" Target="/ppt/slides/slide6.xml" Id="R9eb47a3031764d69" /><Relationship Type="http://schemas.openxmlformats.org/officeDocument/2006/relationships/slide" Target="/ppt/slides/slide7.xml" Id="Rb0e0d1a1564d42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fbd0ea090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142fc097e47e3" /><Relationship Type="http://schemas.openxmlformats.org/officeDocument/2006/relationships/theme" Target="/ppt/slideMasters/theme/theme1.xml" Id="Rb9054974388943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142fc097e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87ec33ba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d512f236b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1d7d9f8c9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1ec590a19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21462454d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f7db7bb240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6ef33538a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KARL ERIK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HÅVARD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NINA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