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758da11e4545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ba5e27a4b049ff"/>
  </p:sldMasterIdLst>
  <p:sldIdLst>
    <p:sldId xmlns:r="http://schemas.openxmlformats.org/officeDocument/2006/relationships" id="256" r:id="R81401a79e9c14bc4"/>
    <p:sldId xmlns:r="http://schemas.openxmlformats.org/officeDocument/2006/relationships" id="257" r:id="Rbbfbd536230841b8"/>
    <p:sldId xmlns:r="http://schemas.openxmlformats.org/officeDocument/2006/relationships" id="258" r:id="Rc81befa92541410d"/>
    <p:sldId xmlns:r="http://schemas.openxmlformats.org/officeDocument/2006/relationships" id="259" r:id="R25f58e8f62ee4b9c"/>
    <p:sldId xmlns:r="http://schemas.openxmlformats.org/officeDocument/2006/relationships" id="260" r:id="Rc3614dc2b6a048c4"/>
    <p:sldId xmlns:r="http://schemas.openxmlformats.org/officeDocument/2006/relationships" id="261" r:id="Rba2db8ccffe942b1"/>
    <p:sldId xmlns:r="http://schemas.openxmlformats.org/officeDocument/2006/relationships" id="262" r:id="R161b4bf340614d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a5e27a4b049ff" /><Relationship Type="http://schemas.openxmlformats.org/officeDocument/2006/relationships/slide" Target="/ppt/slides/slide1.xml" Id="R81401a79e9c14bc4" /><Relationship Type="http://schemas.openxmlformats.org/officeDocument/2006/relationships/slide" Target="/ppt/slides/slide2.xml" Id="Rbbfbd536230841b8" /><Relationship Type="http://schemas.openxmlformats.org/officeDocument/2006/relationships/slide" Target="/ppt/slides/slide3.xml" Id="Rc81befa92541410d" /><Relationship Type="http://schemas.openxmlformats.org/officeDocument/2006/relationships/slide" Target="/ppt/slides/slide4.xml" Id="R25f58e8f62ee4b9c" /><Relationship Type="http://schemas.openxmlformats.org/officeDocument/2006/relationships/slide" Target="/ppt/slides/slide5.xml" Id="Rc3614dc2b6a048c4" /><Relationship Type="http://schemas.openxmlformats.org/officeDocument/2006/relationships/slide" Target="/ppt/slides/slide6.xml" Id="Rba2db8ccffe942b1" /><Relationship Type="http://schemas.openxmlformats.org/officeDocument/2006/relationships/slide" Target="/ppt/slides/slide7.xml" Id="R161b4bf340614d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5cd5fa78944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1c366e3fb42f4" /><Relationship Type="http://schemas.openxmlformats.org/officeDocument/2006/relationships/theme" Target="/ppt/slideMasters/theme/theme1.xml" Id="R28fa5b13595a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e1c366e3fb42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799afe640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0cb53e984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8122c244b44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37fbbd9c147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c9cdf781a42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4f72f63f943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ced78f6354b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 AGDER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 AGDER INVEST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4 858 210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Lone lier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4642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