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f32dfeb84345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ca56d985354bb3"/>
  </p:sldMasterIdLst>
  <p:sldIdLst>
    <p:sldId xmlns:r="http://schemas.openxmlformats.org/officeDocument/2006/relationships" id="256" r:id="R1b246f968d814278"/>
    <p:sldId xmlns:r="http://schemas.openxmlformats.org/officeDocument/2006/relationships" id="257" r:id="R25d52da7050d43a2"/>
    <p:sldId xmlns:r="http://schemas.openxmlformats.org/officeDocument/2006/relationships" id="258" r:id="Ra98d93902b1845d3"/>
    <p:sldId xmlns:r="http://schemas.openxmlformats.org/officeDocument/2006/relationships" id="259" r:id="R9675676768ce4fc6"/>
    <p:sldId xmlns:r="http://schemas.openxmlformats.org/officeDocument/2006/relationships" id="260" r:id="R39d9fb743a194c22"/>
    <p:sldId xmlns:r="http://schemas.openxmlformats.org/officeDocument/2006/relationships" id="261" r:id="R69d62b0fccd44f2a"/>
    <p:sldId xmlns:r="http://schemas.openxmlformats.org/officeDocument/2006/relationships" id="262" r:id="R1832804413d64f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a56d985354bb3" /><Relationship Type="http://schemas.openxmlformats.org/officeDocument/2006/relationships/slide" Target="/ppt/slides/slide1.xml" Id="R1b246f968d814278" /><Relationship Type="http://schemas.openxmlformats.org/officeDocument/2006/relationships/slide" Target="/ppt/slides/slide2.xml" Id="R25d52da7050d43a2" /><Relationship Type="http://schemas.openxmlformats.org/officeDocument/2006/relationships/slide" Target="/ppt/slides/slide3.xml" Id="Ra98d93902b1845d3" /><Relationship Type="http://schemas.openxmlformats.org/officeDocument/2006/relationships/slide" Target="/ppt/slides/slide4.xml" Id="R9675676768ce4fc6" /><Relationship Type="http://schemas.openxmlformats.org/officeDocument/2006/relationships/slide" Target="/ppt/slides/slide5.xml" Id="R39d9fb743a194c22" /><Relationship Type="http://schemas.openxmlformats.org/officeDocument/2006/relationships/slide" Target="/ppt/slides/slide6.xml" Id="R69d62b0fccd44f2a" /><Relationship Type="http://schemas.openxmlformats.org/officeDocument/2006/relationships/slide" Target="/ppt/slides/slide7.xml" Id="R1832804413d64f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87822693f45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44d14211d486d" /><Relationship Type="http://schemas.openxmlformats.org/officeDocument/2006/relationships/theme" Target="/ppt/slideMasters/theme/theme1.xml" Id="Ra9406579e78a42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144d14211d48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041b3251e45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10c592ad3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d967f3dd34c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d229372c446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911012ddf4f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b6a584e4346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0bdfebdbf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KLEIN BOLIGEIENDOM 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BOLIGEIENDOM 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KLEIN BOLIGEIENDOM 9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BOLIGEIENDOM 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BOLIGEIENDOM 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BOLIGEIENDOM 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1 588 397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858 670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5 486 894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35 967 767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BOLIGEIENDOM 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BOLIGEIENDOM 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contact@kleingroup.no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925 553 670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KLEIN BOLIGEIENDOM 9 AS</a:t>
            </a:r>
          </a:p>
        </p:txBody>
      </p:sp>
    </p:spTree>
  </p:cSld>
  <p:clrMapOvr>
    <a:masterClrMapping xmlns:a="http://schemas.openxmlformats.org/drawingml/2006/main"/>
  </p:clrMapOvr>
</p:sld>
</file>