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d4c8c7a97d45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e3ac05e2024bea"/>
  </p:sldMasterIdLst>
  <p:sldIdLst>
    <p:sldId xmlns:r="http://schemas.openxmlformats.org/officeDocument/2006/relationships" id="256" r:id="R3ea58960788344cc"/>
    <p:sldId xmlns:r="http://schemas.openxmlformats.org/officeDocument/2006/relationships" id="257" r:id="R96140248913f4edd"/>
    <p:sldId xmlns:r="http://schemas.openxmlformats.org/officeDocument/2006/relationships" id="258" r:id="R3a5caa6b7c1b48dc"/>
    <p:sldId xmlns:r="http://schemas.openxmlformats.org/officeDocument/2006/relationships" id="259" r:id="R7d2dade6af884530"/>
    <p:sldId xmlns:r="http://schemas.openxmlformats.org/officeDocument/2006/relationships" id="260" r:id="Rfebd2ace019043ef"/>
    <p:sldId xmlns:r="http://schemas.openxmlformats.org/officeDocument/2006/relationships" id="261" r:id="Rbd15d5875d2f479f"/>
    <p:sldId xmlns:r="http://schemas.openxmlformats.org/officeDocument/2006/relationships" id="262" r:id="Rad3b968b615c4c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3ac05e2024bea" /><Relationship Type="http://schemas.openxmlformats.org/officeDocument/2006/relationships/slide" Target="/ppt/slides/slide1.xml" Id="R3ea58960788344cc" /><Relationship Type="http://schemas.openxmlformats.org/officeDocument/2006/relationships/slide" Target="/ppt/slides/slide2.xml" Id="R96140248913f4edd" /><Relationship Type="http://schemas.openxmlformats.org/officeDocument/2006/relationships/slide" Target="/ppt/slides/slide3.xml" Id="R3a5caa6b7c1b48dc" /><Relationship Type="http://schemas.openxmlformats.org/officeDocument/2006/relationships/slide" Target="/ppt/slides/slide4.xml" Id="R7d2dade6af884530" /><Relationship Type="http://schemas.openxmlformats.org/officeDocument/2006/relationships/slide" Target="/ppt/slides/slide5.xml" Id="Rfebd2ace019043ef" /><Relationship Type="http://schemas.openxmlformats.org/officeDocument/2006/relationships/slide" Target="/ppt/slides/slide6.xml" Id="Rbd15d5875d2f479f" /><Relationship Type="http://schemas.openxmlformats.org/officeDocument/2006/relationships/slide" Target="/ppt/slides/slide7.xml" Id="Rad3b968b615c4c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a51bf14ad4d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b2882a843460b" /><Relationship Type="http://schemas.openxmlformats.org/officeDocument/2006/relationships/theme" Target="/ppt/slideMasters/theme/theme1.xml" Id="R76e37d9767a349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8b2882a84346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1a25f456648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0e918af5a46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09884e8344d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c408e504b4d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47234fdfd4c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9c3e1221649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1f45cb75040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HIGHFIVE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HIGHFIVE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HIGHFIVE EVENT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HIGHFIVE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HIGHFIVE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HIGHFIVE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1 521 712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−553 771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−485 475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690 441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HIGHFIVE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RESTAURANT RAUS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HIGHFIVE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925 553 581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HIGHFIVE EVENT AS</a:t>
            </a:r>
          </a:p>
        </p:txBody>
      </p:sp>
    </p:spTree>
  </p:cSld>
  <p:clrMapOvr>
    <a:masterClrMapping xmlns:a="http://schemas.openxmlformats.org/drawingml/2006/main"/>
  </p:clrMapOvr>
</p:sld>
</file>