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f4f2f097614b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e9e50cc2a481b"/>
  </p:sldMasterIdLst>
  <p:sldIdLst>
    <p:sldId xmlns:r="http://schemas.openxmlformats.org/officeDocument/2006/relationships" id="256" r:id="R46483885c9094a16"/>
    <p:sldId xmlns:r="http://schemas.openxmlformats.org/officeDocument/2006/relationships" id="257" r:id="Rc841f4ccd5704f4e"/>
    <p:sldId xmlns:r="http://schemas.openxmlformats.org/officeDocument/2006/relationships" id="258" r:id="R36400b4ed7734fdd"/>
    <p:sldId xmlns:r="http://schemas.openxmlformats.org/officeDocument/2006/relationships" id="259" r:id="R55f8e5d72afe48f1"/>
    <p:sldId xmlns:r="http://schemas.openxmlformats.org/officeDocument/2006/relationships" id="260" r:id="Rc7e2e7ed07734762"/>
    <p:sldId xmlns:r="http://schemas.openxmlformats.org/officeDocument/2006/relationships" id="261" r:id="R39753903728d4f58"/>
    <p:sldId xmlns:r="http://schemas.openxmlformats.org/officeDocument/2006/relationships" id="262" r:id="R6f07d358aaf146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e9e50cc2a481b" /><Relationship Type="http://schemas.openxmlformats.org/officeDocument/2006/relationships/slide" Target="/ppt/slides/slide1.xml" Id="R46483885c9094a16" /><Relationship Type="http://schemas.openxmlformats.org/officeDocument/2006/relationships/slide" Target="/ppt/slides/slide2.xml" Id="Rc841f4ccd5704f4e" /><Relationship Type="http://schemas.openxmlformats.org/officeDocument/2006/relationships/slide" Target="/ppt/slides/slide3.xml" Id="R36400b4ed7734fdd" /><Relationship Type="http://schemas.openxmlformats.org/officeDocument/2006/relationships/slide" Target="/ppt/slides/slide4.xml" Id="R55f8e5d72afe48f1" /><Relationship Type="http://schemas.openxmlformats.org/officeDocument/2006/relationships/slide" Target="/ppt/slides/slide5.xml" Id="Rc7e2e7ed07734762" /><Relationship Type="http://schemas.openxmlformats.org/officeDocument/2006/relationships/slide" Target="/ppt/slides/slide6.xml" Id="R39753903728d4f58" /><Relationship Type="http://schemas.openxmlformats.org/officeDocument/2006/relationships/slide" Target="/ppt/slides/slide7.xml" Id="R6f07d358aaf146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be21317a548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a3252516e4bb8" /><Relationship Type="http://schemas.openxmlformats.org/officeDocument/2006/relationships/theme" Target="/ppt/slideMasters/theme/theme1.xml" Id="Ra3727507e73243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a3252516e4b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a9b83a24a4c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631d37ed44e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2710b3e674f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fad0d95df46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6565073604f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f0a0bf24e46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1be2c0ac24d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RINGHEIM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RINGHEIM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925 544 086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RINGHEIM HOLDING AS</a:t>
            </a:r>
          </a:p>
        </p:txBody>
      </p:sp>
    </p:spTree>
  </p:cSld>
  <p:clrMapOvr>
    <a:masterClrMapping xmlns:a="http://schemas.openxmlformats.org/drawingml/2006/main"/>
  </p:clrMapOvr>
</p:sld>
</file>