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d26d2fab5541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38d3c5700f4f4c"/>
  </p:sldMasterIdLst>
  <p:sldIdLst>
    <p:sldId xmlns:r="http://schemas.openxmlformats.org/officeDocument/2006/relationships" id="256" r:id="Rdce43c6665604e13"/>
    <p:sldId xmlns:r="http://schemas.openxmlformats.org/officeDocument/2006/relationships" id="257" r:id="R795579ac189d4e69"/>
    <p:sldId xmlns:r="http://schemas.openxmlformats.org/officeDocument/2006/relationships" id="258" r:id="Rc5a9d81dddc343e4"/>
    <p:sldId xmlns:r="http://schemas.openxmlformats.org/officeDocument/2006/relationships" id="259" r:id="Rfbba8b0859484918"/>
    <p:sldId xmlns:r="http://schemas.openxmlformats.org/officeDocument/2006/relationships" id="260" r:id="Rfc59c4fa40814ccc"/>
    <p:sldId xmlns:r="http://schemas.openxmlformats.org/officeDocument/2006/relationships" id="261" r:id="R1e0af8c47e674857"/>
    <p:sldId xmlns:r="http://schemas.openxmlformats.org/officeDocument/2006/relationships" id="262" r:id="Refa52ed69ac5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8d3c5700f4f4c" /><Relationship Type="http://schemas.openxmlformats.org/officeDocument/2006/relationships/slide" Target="/ppt/slides/slide1.xml" Id="Rdce43c6665604e13" /><Relationship Type="http://schemas.openxmlformats.org/officeDocument/2006/relationships/slide" Target="/ppt/slides/slide2.xml" Id="R795579ac189d4e69" /><Relationship Type="http://schemas.openxmlformats.org/officeDocument/2006/relationships/slide" Target="/ppt/slides/slide3.xml" Id="Rc5a9d81dddc343e4" /><Relationship Type="http://schemas.openxmlformats.org/officeDocument/2006/relationships/slide" Target="/ppt/slides/slide4.xml" Id="Rfbba8b0859484918" /><Relationship Type="http://schemas.openxmlformats.org/officeDocument/2006/relationships/slide" Target="/ppt/slides/slide5.xml" Id="Rfc59c4fa40814ccc" /><Relationship Type="http://schemas.openxmlformats.org/officeDocument/2006/relationships/slide" Target="/ppt/slides/slide6.xml" Id="R1e0af8c47e674857" /><Relationship Type="http://schemas.openxmlformats.org/officeDocument/2006/relationships/slide" Target="/ppt/slides/slide7.xml" Id="Refa52ed69ac5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d01adfe10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adf046f8e413b" /><Relationship Type="http://schemas.openxmlformats.org/officeDocument/2006/relationships/theme" Target="/ppt/slideMasters/theme/theme1.xml" Id="Rf0d37e1b11a742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cadf046f8e41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debdc3e2b40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f6ee2d85b4d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394c2d8b747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aae4a621e42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b64e8bab7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47958db9a44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4a4fb6fb047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JOSTEIN 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JOSTEIN HANSEN AS ble etablert [år] og holder til i Myre.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272 613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277 619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Rasmussensvei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8430 Myre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925 528 080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