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e801e7fbde4e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d6ba1bbdf452e"/>
  </p:sldMasterIdLst>
  <p:sldIdLst>
    <p:sldId xmlns:r="http://schemas.openxmlformats.org/officeDocument/2006/relationships" id="256" r:id="R3a2dea3445154c14"/>
    <p:sldId xmlns:r="http://schemas.openxmlformats.org/officeDocument/2006/relationships" id="257" r:id="R91e6b44cdaf94540"/>
    <p:sldId xmlns:r="http://schemas.openxmlformats.org/officeDocument/2006/relationships" id="258" r:id="R3a6ba9fa953542b9"/>
    <p:sldId xmlns:r="http://schemas.openxmlformats.org/officeDocument/2006/relationships" id="259" r:id="Rf05490df507540a9"/>
    <p:sldId xmlns:r="http://schemas.openxmlformats.org/officeDocument/2006/relationships" id="260" r:id="R00cb2ef82b134b5f"/>
    <p:sldId xmlns:r="http://schemas.openxmlformats.org/officeDocument/2006/relationships" id="261" r:id="R937f7db587054c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d6ba1bbdf452e" /><Relationship Type="http://schemas.openxmlformats.org/officeDocument/2006/relationships/slide" Target="/ppt/slides/slide1.xml" Id="R3a2dea3445154c14" /><Relationship Type="http://schemas.openxmlformats.org/officeDocument/2006/relationships/slide" Target="/ppt/slides/slide2.xml" Id="R91e6b44cdaf94540" /><Relationship Type="http://schemas.openxmlformats.org/officeDocument/2006/relationships/slide" Target="/ppt/slides/slide3.xml" Id="R3a6ba9fa953542b9" /><Relationship Type="http://schemas.openxmlformats.org/officeDocument/2006/relationships/slide" Target="/ppt/slides/slide4.xml" Id="Rf05490df507540a9" /><Relationship Type="http://schemas.openxmlformats.org/officeDocument/2006/relationships/slide" Target="/ppt/slides/slide5.xml" Id="R00cb2ef82b134b5f" /><Relationship Type="http://schemas.openxmlformats.org/officeDocument/2006/relationships/slide" Target="/ppt/slides/slide6.xml" Id="R937f7db587054c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92c7984ac47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82c183004a48b9" /><Relationship Type="http://schemas.openxmlformats.org/officeDocument/2006/relationships/theme" Target="/ppt/slideMasters/theme/theme1.xml" Id="Rbe5422483c1947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82c183004a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356ff4f6d48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3531cf6524e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35c0383034f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c6c62ea01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a03f1e96b4d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05f2946ed49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REST 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REST 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925 512 656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REST ART AS</a:t>
            </a:r>
          </a:p>
        </p:txBody>
      </p:sp>
    </p:spTree>
  </p:cSld>
  <p:clrMapOvr>
    <a:masterClrMapping xmlns:a="http://schemas.openxmlformats.org/drawingml/2006/main"/>
  </p:clrMapOvr>
</p:sld>
</file>