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c790db91254d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f2a1340d5344b8"/>
  </p:sldMasterIdLst>
  <p:sldIdLst>
    <p:sldId xmlns:r="http://schemas.openxmlformats.org/officeDocument/2006/relationships" id="256" r:id="R9b52c9286eda44b7"/>
    <p:sldId xmlns:r="http://schemas.openxmlformats.org/officeDocument/2006/relationships" id="257" r:id="R160f778ce58e4466"/>
    <p:sldId xmlns:r="http://schemas.openxmlformats.org/officeDocument/2006/relationships" id="258" r:id="R86a69c7a55b64da3"/>
    <p:sldId xmlns:r="http://schemas.openxmlformats.org/officeDocument/2006/relationships" id="259" r:id="Rcaa7ec63cc784667"/>
    <p:sldId xmlns:r="http://schemas.openxmlformats.org/officeDocument/2006/relationships" id="260" r:id="R09ab0bd0f0904901"/>
    <p:sldId xmlns:r="http://schemas.openxmlformats.org/officeDocument/2006/relationships" id="261" r:id="Rb98b178dd8d7469d"/>
    <p:sldId xmlns:r="http://schemas.openxmlformats.org/officeDocument/2006/relationships" id="262" r:id="R23424bf1966f48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f2a1340d5344b8" /><Relationship Type="http://schemas.openxmlformats.org/officeDocument/2006/relationships/slide" Target="/ppt/slides/slide1.xml" Id="R9b52c9286eda44b7" /><Relationship Type="http://schemas.openxmlformats.org/officeDocument/2006/relationships/slide" Target="/ppt/slides/slide2.xml" Id="R160f778ce58e4466" /><Relationship Type="http://schemas.openxmlformats.org/officeDocument/2006/relationships/slide" Target="/ppt/slides/slide3.xml" Id="R86a69c7a55b64da3" /><Relationship Type="http://schemas.openxmlformats.org/officeDocument/2006/relationships/slide" Target="/ppt/slides/slide4.xml" Id="Rcaa7ec63cc784667" /><Relationship Type="http://schemas.openxmlformats.org/officeDocument/2006/relationships/slide" Target="/ppt/slides/slide5.xml" Id="R09ab0bd0f0904901" /><Relationship Type="http://schemas.openxmlformats.org/officeDocument/2006/relationships/slide" Target="/ppt/slides/slide6.xml" Id="Rb98b178dd8d7469d" /><Relationship Type="http://schemas.openxmlformats.org/officeDocument/2006/relationships/slide" Target="/ppt/slides/slide7.xml" Id="R23424bf1966f48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409a4d4af049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d6e01e8264e15" /><Relationship Type="http://schemas.openxmlformats.org/officeDocument/2006/relationships/theme" Target="/ppt/slideMasters/theme/theme1.xml" Id="R47ed74170e0f48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0d6e01e8264e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bacd7dde240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6578572884f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062bab52249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53f98eba44b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7c51bb54e4b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cab1af42144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74688cb7d41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AQURATIO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AQURATIO AS ble etablert [år] og holder til i Tårnåsen.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460 908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799 578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SKOVLY EKSTRASERVICE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Kornmoenga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1413 Tårnåsen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post@aquratio.no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