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736f3b5d0048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e4d97bfeca474d"/>
  </p:sldMasterIdLst>
  <p:sldIdLst>
    <p:sldId xmlns:r="http://schemas.openxmlformats.org/officeDocument/2006/relationships" id="256" r:id="Rd85c7470233b405d"/>
    <p:sldId xmlns:r="http://schemas.openxmlformats.org/officeDocument/2006/relationships" id="257" r:id="R652621d8d1814610"/>
    <p:sldId xmlns:r="http://schemas.openxmlformats.org/officeDocument/2006/relationships" id="258" r:id="Rb53b839031d54e1a"/>
    <p:sldId xmlns:r="http://schemas.openxmlformats.org/officeDocument/2006/relationships" id="259" r:id="R95f62373f0524592"/>
    <p:sldId xmlns:r="http://schemas.openxmlformats.org/officeDocument/2006/relationships" id="260" r:id="Rc4b7e429a5bc488d"/>
    <p:sldId xmlns:r="http://schemas.openxmlformats.org/officeDocument/2006/relationships" id="261" r:id="Rd5fd78c07a57479a"/>
    <p:sldId xmlns:r="http://schemas.openxmlformats.org/officeDocument/2006/relationships" id="262" r:id="Rbc22f7bf8fde41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e4d97bfeca474d" /><Relationship Type="http://schemas.openxmlformats.org/officeDocument/2006/relationships/slide" Target="/ppt/slides/slide1.xml" Id="Rd85c7470233b405d" /><Relationship Type="http://schemas.openxmlformats.org/officeDocument/2006/relationships/slide" Target="/ppt/slides/slide2.xml" Id="R652621d8d1814610" /><Relationship Type="http://schemas.openxmlformats.org/officeDocument/2006/relationships/slide" Target="/ppt/slides/slide3.xml" Id="Rb53b839031d54e1a" /><Relationship Type="http://schemas.openxmlformats.org/officeDocument/2006/relationships/slide" Target="/ppt/slides/slide4.xml" Id="R95f62373f0524592" /><Relationship Type="http://schemas.openxmlformats.org/officeDocument/2006/relationships/slide" Target="/ppt/slides/slide5.xml" Id="Rc4b7e429a5bc488d" /><Relationship Type="http://schemas.openxmlformats.org/officeDocument/2006/relationships/slide" Target="/ppt/slides/slide6.xml" Id="Rd5fd78c07a57479a" /><Relationship Type="http://schemas.openxmlformats.org/officeDocument/2006/relationships/slide" Target="/ppt/slides/slide7.xml" Id="Rbc22f7bf8fde41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9440e770634b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3f308285c4feb" /><Relationship Type="http://schemas.openxmlformats.org/officeDocument/2006/relationships/theme" Target="/ppt/slideMasters/theme/theme1.xml" Id="R7f66056ad84f4b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73f308285c4f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6839aba86e4b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99aaa5cb4441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d2ca3e45342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0b114fa4b46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07ea6bee04e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9c3bedf1441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d7192056904c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GAMLE SØRLANDSKE 74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GAMLE SØRLANDSKE 74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SØRLANDSKE 74 AS ble etablert [år] og holder til i Sannidal.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GAMLE SØRLANDSKE 74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GAMLE SØRLANDSKE 74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GAMLE SØRLANDSKE 74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−651 708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−648 739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−30 250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4 887 865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GAMLE SØRLANDSKE 74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SALEH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GAMLE SØRLANDSKE 74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Sørlandske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3766 Sannidal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925 503 355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GAMLE SØRLANDSKE 74 AS</a:t>
            </a:r>
          </a:p>
        </p:txBody>
      </p:sp>
    </p:spTree>
  </p:cSld>
  <p:clrMapOvr>
    <a:masterClrMapping xmlns:a="http://schemas.openxmlformats.org/drawingml/2006/main"/>
  </p:clrMapOvr>
</p:sld>
</file>