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957e23b6ae46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fd385003a64842"/>
  </p:sldMasterIdLst>
  <p:sldIdLst>
    <p:sldId xmlns:r="http://schemas.openxmlformats.org/officeDocument/2006/relationships" id="256" r:id="R0fba603f24d04d83"/>
    <p:sldId xmlns:r="http://schemas.openxmlformats.org/officeDocument/2006/relationships" id="257" r:id="Rf1a082062ea24aa9"/>
    <p:sldId xmlns:r="http://schemas.openxmlformats.org/officeDocument/2006/relationships" id="258" r:id="R40dba5c63b9e45ef"/>
    <p:sldId xmlns:r="http://schemas.openxmlformats.org/officeDocument/2006/relationships" id="259" r:id="R7b84ba0daa9e4003"/>
    <p:sldId xmlns:r="http://schemas.openxmlformats.org/officeDocument/2006/relationships" id="260" r:id="Ra4e5be5dfe4d4ed7"/>
    <p:sldId xmlns:r="http://schemas.openxmlformats.org/officeDocument/2006/relationships" id="261" r:id="R1c2f6b7c5b42435d"/>
    <p:sldId xmlns:r="http://schemas.openxmlformats.org/officeDocument/2006/relationships" id="262" r:id="R5469711e440647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fd385003a64842" /><Relationship Type="http://schemas.openxmlformats.org/officeDocument/2006/relationships/slide" Target="/ppt/slides/slide1.xml" Id="R0fba603f24d04d83" /><Relationship Type="http://schemas.openxmlformats.org/officeDocument/2006/relationships/slide" Target="/ppt/slides/slide2.xml" Id="Rf1a082062ea24aa9" /><Relationship Type="http://schemas.openxmlformats.org/officeDocument/2006/relationships/slide" Target="/ppt/slides/slide3.xml" Id="R40dba5c63b9e45ef" /><Relationship Type="http://schemas.openxmlformats.org/officeDocument/2006/relationships/slide" Target="/ppt/slides/slide4.xml" Id="R7b84ba0daa9e4003" /><Relationship Type="http://schemas.openxmlformats.org/officeDocument/2006/relationships/slide" Target="/ppt/slides/slide5.xml" Id="Ra4e5be5dfe4d4ed7" /><Relationship Type="http://schemas.openxmlformats.org/officeDocument/2006/relationships/slide" Target="/ppt/slides/slide6.xml" Id="R1c2f6b7c5b42435d" /><Relationship Type="http://schemas.openxmlformats.org/officeDocument/2006/relationships/slide" Target="/ppt/slides/slide7.xml" Id="R5469711e440647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5bd2151ad045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adbd0590394e51" /><Relationship Type="http://schemas.openxmlformats.org/officeDocument/2006/relationships/theme" Target="/ppt/slideMasters/theme/theme1.xml" Id="R23cd9ea078cd4d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adbd0590394e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f00b12043947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ed1ee52eee4a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a4de432ab64a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8713bf612741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be561392d144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437cba917f461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970f4c0f7141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LOVEN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LOVEN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LOVEN HOLDING AS ble etablert [år] og holder til i Sogndal.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LOVEN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LOVEN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LOVEN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−25 226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1 591 060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2 795 315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2 795 315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LOVEN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LOVEN KAI ROGER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LOVEN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Skuleholten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6856 Sogndal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925 502 871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LOVEN HOLDING AS</a:t>
            </a:r>
          </a:p>
        </p:txBody>
      </p:sp>
    </p:spTree>
  </p:cSld>
  <p:clrMapOvr>
    <a:masterClrMapping xmlns:a="http://schemas.openxmlformats.org/drawingml/2006/main"/>
  </p:clrMapOvr>
</p:sld>
</file>