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71503d896e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c894c392d74a30"/>
  </p:sldMasterIdLst>
  <p:sldIdLst>
    <p:sldId xmlns:r="http://schemas.openxmlformats.org/officeDocument/2006/relationships" id="256" r:id="R3d3dc53dd1174ad5"/>
    <p:sldId xmlns:r="http://schemas.openxmlformats.org/officeDocument/2006/relationships" id="257" r:id="Rdce3afa0b5b44164"/>
    <p:sldId xmlns:r="http://schemas.openxmlformats.org/officeDocument/2006/relationships" id="258" r:id="R0defff268ba048bc"/>
    <p:sldId xmlns:r="http://schemas.openxmlformats.org/officeDocument/2006/relationships" id="259" r:id="R363bc39b3c374195"/>
    <p:sldId xmlns:r="http://schemas.openxmlformats.org/officeDocument/2006/relationships" id="260" r:id="R3fed12d27f004dad"/>
    <p:sldId xmlns:r="http://schemas.openxmlformats.org/officeDocument/2006/relationships" id="261" r:id="Ref7817bd237a4fcd"/>
    <p:sldId xmlns:r="http://schemas.openxmlformats.org/officeDocument/2006/relationships" id="262" r:id="R7cf8b855eb504c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894c392d74a30" /><Relationship Type="http://schemas.openxmlformats.org/officeDocument/2006/relationships/slide" Target="/ppt/slides/slide1.xml" Id="R3d3dc53dd1174ad5" /><Relationship Type="http://schemas.openxmlformats.org/officeDocument/2006/relationships/slide" Target="/ppt/slides/slide2.xml" Id="Rdce3afa0b5b44164" /><Relationship Type="http://schemas.openxmlformats.org/officeDocument/2006/relationships/slide" Target="/ppt/slides/slide3.xml" Id="R0defff268ba048bc" /><Relationship Type="http://schemas.openxmlformats.org/officeDocument/2006/relationships/slide" Target="/ppt/slides/slide4.xml" Id="R363bc39b3c374195" /><Relationship Type="http://schemas.openxmlformats.org/officeDocument/2006/relationships/slide" Target="/ppt/slides/slide5.xml" Id="R3fed12d27f004dad" /><Relationship Type="http://schemas.openxmlformats.org/officeDocument/2006/relationships/slide" Target="/ppt/slides/slide6.xml" Id="Ref7817bd237a4fcd" /><Relationship Type="http://schemas.openxmlformats.org/officeDocument/2006/relationships/slide" Target="/ppt/slides/slide7.xml" Id="R7cf8b855eb504c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c8b56c522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193e866f6411c" /><Relationship Type="http://schemas.openxmlformats.org/officeDocument/2006/relationships/theme" Target="/ppt/slideMasters/theme/theme1.xml" Id="Rcbd243b8e01f4c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1193e866f641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7c4aeba944a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fcf21ebd24b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920d5eb5441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ed276ded94f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65b9da34644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11fc481574b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3bc3510b74e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AARSLAND KJØKKEN OG GARDEROBE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KJØKKEN OG GARDEROBE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AARSLAND KJØKKEN OG GARDEROBE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KJØKKEN OG GARDEROBE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KJØKKEN OG GARDEROBE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KJØKKEN OG GARDEROBE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11 489 017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2 108 825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3 410 147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KJØKKEN OG GARDEROBE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KJØKKEN OG GARDEROBE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925 502 383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AARSLAND KJØKKEN OG GARDEROBE AS</a:t>
            </a:r>
          </a:p>
        </p:txBody>
      </p:sp>
    </p:spTree>
  </p:cSld>
  <p:clrMapOvr>
    <a:masterClrMapping xmlns:a="http://schemas.openxmlformats.org/drawingml/2006/main"/>
  </p:clrMapOvr>
</p:sld>
</file>