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3a41e201d54f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79ad171fc44919"/>
  </p:sldMasterIdLst>
  <p:sldIdLst>
    <p:sldId xmlns:r="http://schemas.openxmlformats.org/officeDocument/2006/relationships" id="256" r:id="Raabd7ee72aad467d"/>
    <p:sldId xmlns:r="http://schemas.openxmlformats.org/officeDocument/2006/relationships" id="257" r:id="R02566163ce954cab"/>
    <p:sldId xmlns:r="http://schemas.openxmlformats.org/officeDocument/2006/relationships" id="258" r:id="Ra6ada290219c4a2e"/>
    <p:sldId xmlns:r="http://schemas.openxmlformats.org/officeDocument/2006/relationships" id="259" r:id="Rf7c5453c5a694138"/>
    <p:sldId xmlns:r="http://schemas.openxmlformats.org/officeDocument/2006/relationships" id="260" r:id="R5bcefd9fbbfe4e50"/>
    <p:sldId xmlns:r="http://schemas.openxmlformats.org/officeDocument/2006/relationships" id="261" r:id="R93e2f28d641f47ee"/>
    <p:sldId xmlns:r="http://schemas.openxmlformats.org/officeDocument/2006/relationships" id="262" r:id="Ref6b23a2067644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79ad171fc44919" /><Relationship Type="http://schemas.openxmlformats.org/officeDocument/2006/relationships/slide" Target="/ppt/slides/slide1.xml" Id="Raabd7ee72aad467d" /><Relationship Type="http://schemas.openxmlformats.org/officeDocument/2006/relationships/slide" Target="/ppt/slides/slide2.xml" Id="R02566163ce954cab" /><Relationship Type="http://schemas.openxmlformats.org/officeDocument/2006/relationships/slide" Target="/ppt/slides/slide3.xml" Id="Ra6ada290219c4a2e" /><Relationship Type="http://schemas.openxmlformats.org/officeDocument/2006/relationships/slide" Target="/ppt/slides/slide4.xml" Id="Rf7c5453c5a694138" /><Relationship Type="http://schemas.openxmlformats.org/officeDocument/2006/relationships/slide" Target="/ppt/slides/slide5.xml" Id="R5bcefd9fbbfe4e50" /><Relationship Type="http://schemas.openxmlformats.org/officeDocument/2006/relationships/slide" Target="/ppt/slides/slide6.xml" Id="R93e2f28d641f47ee" /><Relationship Type="http://schemas.openxmlformats.org/officeDocument/2006/relationships/slide" Target="/ppt/slides/slide7.xml" Id="Ref6b23a2067644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f8beb921d243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078e8e6cf48c3" /><Relationship Type="http://schemas.openxmlformats.org/officeDocument/2006/relationships/theme" Target="/ppt/slideMasters/theme/theme1.xml" Id="R50b42d1869a34f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a078e8e6cf48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0e3b2214742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8f7e748cc4a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a7a8fd8da46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057356f0849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e79975b0c4c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f6766514848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8b36279f049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PREMIER BEER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PREMIER BEER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PREMIER BEER GROUP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PREMIER BEER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PREMIER BEER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PREMIER BEER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−1 341 618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−1 766 038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2 044 989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2 641 061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PREMIER BEER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BEER HOLDING AS  –  79,7 %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KONAS HOLDING AS  –  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PRINCE JAN ERIK PEDERSEN  –  1,6 %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WÆHLER THOMAS  –  1,6 %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1,4 %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LINDLAND ODD IVAR  –  1,2 %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PREMIER BEER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925 500 178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PREMIER BEER GROUP AS</a:t>
            </a:r>
          </a:p>
        </p:txBody>
      </p:sp>
    </p:spTree>
  </p:cSld>
  <p:clrMapOvr>
    <a:masterClrMapping xmlns:a="http://schemas.openxmlformats.org/drawingml/2006/main"/>
  </p:clrMapOvr>
</p:sld>
</file>