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d25698906c45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4320a29e5c4c36"/>
  </p:sldMasterIdLst>
  <p:sldIdLst>
    <p:sldId xmlns:r="http://schemas.openxmlformats.org/officeDocument/2006/relationships" id="256" r:id="R9530a346ec974abd"/>
    <p:sldId xmlns:r="http://schemas.openxmlformats.org/officeDocument/2006/relationships" id="257" r:id="Rf541e241d39546f1"/>
    <p:sldId xmlns:r="http://schemas.openxmlformats.org/officeDocument/2006/relationships" id="258" r:id="Ra6718995cd1a43d4"/>
    <p:sldId xmlns:r="http://schemas.openxmlformats.org/officeDocument/2006/relationships" id="259" r:id="Rb46b9ce64252488c"/>
    <p:sldId xmlns:r="http://schemas.openxmlformats.org/officeDocument/2006/relationships" id="260" r:id="R077439beb52c4da5"/>
    <p:sldId xmlns:r="http://schemas.openxmlformats.org/officeDocument/2006/relationships" id="261" r:id="R84193c7bf2864b65"/>
    <p:sldId xmlns:r="http://schemas.openxmlformats.org/officeDocument/2006/relationships" id="262" r:id="Rad368ef35ffc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320a29e5c4c36" /><Relationship Type="http://schemas.openxmlformats.org/officeDocument/2006/relationships/slide" Target="/ppt/slides/slide1.xml" Id="R9530a346ec974abd" /><Relationship Type="http://schemas.openxmlformats.org/officeDocument/2006/relationships/slide" Target="/ppt/slides/slide2.xml" Id="Rf541e241d39546f1" /><Relationship Type="http://schemas.openxmlformats.org/officeDocument/2006/relationships/slide" Target="/ppt/slides/slide3.xml" Id="Ra6718995cd1a43d4" /><Relationship Type="http://schemas.openxmlformats.org/officeDocument/2006/relationships/slide" Target="/ppt/slides/slide4.xml" Id="Rb46b9ce64252488c" /><Relationship Type="http://schemas.openxmlformats.org/officeDocument/2006/relationships/slide" Target="/ppt/slides/slide5.xml" Id="R077439beb52c4da5" /><Relationship Type="http://schemas.openxmlformats.org/officeDocument/2006/relationships/slide" Target="/ppt/slides/slide6.xml" Id="R84193c7bf2864b65" /><Relationship Type="http://schemas.openxmlformats.org/officeDocument/2006/relationships/slide" Target="/ppt/slides/slide7.xml" Id="Rad368ef35ffc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b5a104773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f25236ae04679" /><Relationship Type="http://schemas.openxmlformats.org/officeDocument/2006/relationships/theme" Target="/ppt/slideMasters/theme/theme1.xml" Id="Rcae1703a98a5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bf25236ae046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ce94d9f5442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dd292828f46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f1fbc710241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dce40161042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d812789c84e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2e12929f24c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aae2d21594f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44 451 466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−1 270 550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−1 734 725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20 256 271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NYLUND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925 456 594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