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4bde9bc4eb45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8ed4a18d5f46ec"/>
  </p:sldMasterIdLst>
  <p:sldIdLst>
    <p:sldId xmlns:r="http://schemas.openxmlformats.org/officeDocument/2006/relationships" id="256" r:id="Rd961b75c0b7648cf"/>
    <p:sldId xmlns:r="http://schemas.openxmlformats.org/officeDocument/2006/relationships" id="257" r:id="R912337d851504b0f"/>
    <p:sldId xmlns:r="http://schemas.openxmlformats.org/officeDocument/2006/relationships" id="258" r:id="Rc18bc4525def4c43"/>
    <p:sldId xmlns:r="http://schemas.openxmlformats.org/officeDocument/2006/relationships" id="259" r:id="R6452fd8a53fe4f0b"/>
    <p:sldId xmlns:r="http://schemas.openxmlformats.org/officeDocument/2006/relationships" id="260" r:id="R28b46a6574b8411c"/>
    <p:sldId xmlns:r="http://schemas.openxmlformats.org/officeDocument/2006/relationships" id="261" r:id="R3fb895a12c314fab"/>
    <p:sldId xmlns:r="http://schemas.openxmlformats.org/officeDocument/2006/relationships" id="262" r:id="Rb371115cffaa4b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ed4a18d5f46ec" /><Relationship Type="http://schemas.openxmlformats.org/officeDocument/2006/relationships/slide" Target="/ppt/slides/slide1.xml" Id="Rd961b75c0b7648cf" /><Relationship Type="http://schemas.openxmlformats.org/officeDocument/2006/relationships/slide" Target="/ppt/slides/slide2.xml" Id="R912337d851504b0f" /><Relationship Type="http://schemas.openxmlformats.org/officeDocument/2006/relationships/slide" Target="/ppt/slides/slide3.xml" Id="Rc18bc4525def4c43" /><Relationship Type="http://schemas.openxmlformats.org/officeDocument/2006/relationships/slide" Target="/ppt/slides/slide4.xml" Id="R6452fd8a53fe4f0b" /><Relationship Type="http://schemas.openxmlformats.org/officeDocument/2006/relationships/slide" Target="/ppt/slides/slide5.xml" Id="R28b46a6574b8411c" /><Relationship Type="http://schemas.openxmlformats.org/officeDocument/2006/relationships/slide" Target="/ppt/slides/slide6.xml" Id="R3fb895a12c314fab" /><Relationship Type="http://schemas.openxmlformats.org/officeDocument/2006/relationships/slide" Target="/ppt/slides/slide7.xml" Id="Rb371115cffaa4b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f4ed60cad47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a34aed8d34f93" /><Relationship Type="http://schemas.openxmlformats.org/officeDocument/2006/relationships/theme" Target="/ppt/slideMasters/theme/theme1.xml" Id="R3f3d4aa6031a44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fa34aed8d3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fc74fd69e41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900190dbd4a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8ab1c31664f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9a559ec6b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a8b45921241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4d73cb7084e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b1ae0f47c4c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UTELIVET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UTELIVET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HERMANSEN-F MARTINE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