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e9bea49f5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addb5e4ac4518"/>
  </p:sldMasterIdLst>
  <p:sldIdLst>
    <p:sldId xmlns:r="http://schemas.openxmlformats.org/officeDocument/2006/relationships" id="256" r:id="R134431674ed3413e"/>
    <p:sldId xmlns:r="http://schemas.openxmlformats.org/officeDocument/2006/relationships" id="257" r:id="R0d8a332f19834fca"/>
    <p:sldId xmlns:r="http://schemas.openxmlformats.org/officeDocument/2006/relationships" id="258" r:id="Rfcf86dd943124551"/>
    <p:sldId xmlns:r="http://schemas.openxmlformats.org/officeDocument/2006/relationships" id="259" r:id="Ra389d0256cd64cc8"/>
    <p:sldId xmlns:r="http://schemas.openxmlformats.org/officeDocument/2006/relationships" id="260" r:id="R803200f6c21144a9"/>
    <p:sldId xmlns:r="http://schemas.openxmlformats.org/officeDocument/2006/relationships" id="261" r:id="Rdf6612979b7d40c1"/>
    <p:sldId xmlns:r="http://schemas.openxmlformats.org/officeDocument/2006/relationships" id="262" r:id="R757a2a72cd12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addb5e4ac4518" /><Relationship Type="http://schemas.openxmlformats.org/officeDocument/2006/relationships/slide" Target="/ppt/slides/slide1.xml" Id="R134431674ed3413e" /><Relationship Type="http://schemas.openxmlformats.org/officeDocument/2006/relationships/slide" Target="/ppt/slides/slide2.xml" Id="R0d8a332f19834fca" /><Relationship Type="http://schemas.openxmlformats.org/officeDocument/2006/relationships/slide" Target="/ppt/slides/slide3.xml" Id="Rfcf86dd943124551" /><Relationship Type="http://schemas.openxmlformats.org/officeDocument/2006/relationships/slide" Target="/ppt/slides/slide4.xml" Id="Ra389d0256cd64cc8" /><Relationship Type="http://schemas.openxmlformats.org/officeDocument/2006/relationships/slide" Target="/ppt/slides/slide5.xml" Id="R803200f6c21144a9" /><Relationship Type="http://schemas.openxmlformats.org/officeDocument/2006/relationships/slide" Target="/ppt/slides/slide6.xml" Id="Rdf6612979b7d40c1" /><Relationship Type="http://schemas.openxmlformats.org/officeDocument/2006/relationships/slide" Target="/ppt/slides/slide7.xml" Id="R757a2a72cd12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17685b0ab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4262e7ac9453a" /><Relationship Type="http://schemas.openxmlformats.org/officeDocument/2006/relationships/theme" Target="/ppt/slideMasters/theme/theme1.xml" Id="R92aea1a3ae51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24262e7ac9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56353e6cd4a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a5a32ab5a47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88c1dc214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288b1675c4b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1a248d79c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17ae04d54d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6c91855cc40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C&amp;V 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C&amp;V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C&amp;V HAUGEN AS ble etablert [år] og holder til i Mosterøy.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C&amp;V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C&amp;V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C&amp;V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294 482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C&amp;V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CLAUDIA ANDREA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VIDAR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C&amp;V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Hedlevikveien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4156 Mosterøy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925 451 096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C&amp;V HAUGEN AS</a:t>
            </a:r>
          </a:p>
        </p:txBody>
      </p:sp>
    </p:spTree>
  </p:cSld>
  <p:clrMapOvr>
    <a:masterClrMapping xmlns:a="http://schemas.openxmlformats.org/drawingml/2006/main"/>
  </p:clrMapOvr>
</p:sld>
</file>