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45efd4d071142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b8a9f29ed054f6d"/>
  </p:sldMasterIdLst>
  <p:sldIdLst>
    <p:sldId xmlns:r="http://schemas.openxmlformats.org/officeDocument/2006/relationships" id="256" r:id="Rf1a6e8e501254e65"/>
    <p:sldId xmlns:r="http://schemas.openxmlformats.org/officeDocument/2006/relationships" id="257" r:id="Ra543deb6981549e7"/>
    <p:sldId xmlns:r="http://schemas.openxmlformats.org/officeDocument/2006/relationships" id="258" r:id="R8616b16b0ce84078"/>
    <p:sldId xmlns:r="http://schemas.openxmlformats.org/officeDocument/2006/relationships" id="259" r:id="R1f9590a6b9d94150"/>
    <p:sldId xmlns:r="http://schemas.openxmlformats.org/officeDocument/2006/relationships" id="260" r:id="R28ff0ec3ac1f40de"/>
    <p:sldId xmlns:r="http://schemas.openxmlformats.org/officeDocument/2006/relationships" id="261" r:id="R209ee294446e4904"/>
    <p:sldId xmlns:r="http://schemas.openxmlformats.org/officeDocument/2006/relationships" id="262" r:id="Rdc757c4b359f46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8a9f29ed054f6d" /><Relationship Type="http://schemas.openxmlformats.org/officeDocument/2006/relationships/slide" Target="/ppt/slides/slide1.xml" Id="Rf1a6e8e501254e65" /><Relationship Type="http://schemas.openxmlformats.org/officeDocument/2006/relationships/slide" Target="/ppt/slides/slide2.xml" Id="Ra543deb6981549e7" /><Relationship Type="http://schemas.openxmlformats.org/officeDocument/2006/relationships/slide" Target="/ppt/slides/slide3.xml" Id="R8616b16b0ce84078" /><Relationship Type="http://schemas.openxmlformats.org/officeDocument/2006/relationships/slide" Target="/ppt/slides/slide4.xml" Id="R1f9590a6b9d94150" /><Relationship Type="http://schemas.openxmlformats.org/officeDocument/2006/relationships/slide" Target="/ppt/slides/slide5.xml" Id="R28ff0ec3ac1f40de" /><Relationship Type="http://schemas.openxmlformats.org/officeDocument/2006/relationships/slide" Target="/ppt/slides/slide6.xml" Id="R209ee294446e4904" /><Relationship Type="http://schemas.openxmlformats.org/officeDocument/2006/relationships/slide" Target="/ppt/slides/slide7.xml" Id="Rdc757c4b359f46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72c31ca6db40a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7095fba23d45c7" /><Relationship Type="http://schemas.openxmlformats.org/officeDocument/2006/relationships/theme" Target="/ppt/slideMasters/theme/theme1.xml" Id="Rb41234a91bb1445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7095fba23d45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b978fe29fa48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336f0bcbe5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9ba34e7bca44b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6a7f688101448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7664a517a408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8dbc9092c49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d4f19b36bd42e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CLOUDPM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CLOUDPM AS ble etablert [år] og holder til i Sande I Vestfold.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1 639 463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57 394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50 939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730 132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906 874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LIVRUD PER FOSSHAUG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Laboratorieveien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3077 Sande I Vestfold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925 446 823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CLOUDPM AS</a:t>
            </a:r>
          </a:p>
        </p:txBody>
      </p:sp>
    </p:spTree>
  </p:cSld>
  <p:clrMapOvr>
    <a:masterClrMapping xmlns:a="http://schemas.openxmlformats.org/drawingml/2006/main"/>
  </p:clrMapOvr>
</p:sld>
</file>