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7647c0bd5c4b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47917a578a4331"/>
  </p:sldMasterIdLst>
  <p:sldIdLst>
    <p:sldId xmlns:r="http://schemas.openxmlformats.org/officeDocument/2006/relationships" id="256" r:id="Rf351c4156b61421e"/>
    <p:sldId xmlns:r="http://schemas.openxmlformats.org/officeDocument/2006/relationships" id="257" r:id="R1fc7c8614a4147a3"/>
    <p:sldId xmlns:r="http://schemas.openxmlformats.org/officeDocument/2006/relationships" id="258" r:id="R643a3fc7a71f4bc3"/>
    <p:sldId xmlns:r="http://schemas.openxmlformats.org/officeDocument/2006/relationships" id="259" r:id="R29c0f7f93594447e"/>
    <p:sldId xmlns:r="http://schemas.openxmlformats.org/officeDocument/2006/relationships" id="260" r:id="R26f68dd8c71c4d50"/>
    <p:sldId xmlns:r="http://schemas.openxmlformats.org/officeDocument/2006/relationships" id="261" r:id="R8c19c01a35b24f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47917a578a4331" /><Relationship Type="http://schemas.openxmlformats.org/officeDocument/2006/relationships/slide" Target="/ppt/slides/slide1.xml" Id="Rf351c4156b61421e" /><Relationship Type="http://schemas.openxmlformats.org/officeDocument/2006/relationships/slide" Target="/ppt/slides/slide2.xml" Id="R1fc7c8614a4147a3" /><Relationship Type="http://schemas.openxmlformats.org/officeDocument/2006/relationships/slide" Target="/ppt/slides/slide3.xml" Id="R643a3fc7a71f4bc3" /><Relationship Type="http://schemas.openxmlformats.org/officeDocument/2006/relationships/slide" Target="/ppt/slides/slide4.xml" Id="R29c0f7f93594447e" /><Relationship Type="http://schemas.openxmlformats.org/officeDocument/2006/relationships/slide" Target="/ppt/slides/slide5.xml" Id="R26f68dd8c71c4d50" /><Relationship Type="http://schemas.openxmlformats.org/officeDocument/2006/relationships/slide" Target="/ppt/slides/slide6.xml" Id="R8c19c01a35b24f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c2eafcea104e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57a5fc48b4757" /><Relationship Type="http://schemas.openxmlformats.org/officeDocument/2006/relationships/theme" Target="/ppt/slideMasters/theme/theme1.xml" Id="Rc8b9e7e9f6394b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457a5fc48b47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331cfe6e748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590227d2941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39f8514c843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fc9e87b9644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8d2a9551f4d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22aed086c48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AGI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AGI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AGI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AGI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AGI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AGI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1 303 356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613 841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AGI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925 436 712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AGI CONSULTING AS</a:t>
            </a:r>
          </a:p>
        </p:txBody>
      </p:sp>
    </p:spTree>
  </p:cSld>
  <p:clrMapOvr>
    <a:masterClrMapping xmlns:a="http://schemas.openxmlformats.org/drawingml/2006/main"/>
  </p:clrMapOvr>
</p:sld>
</file>