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bc120a4ef147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1d34e387944633"/>
  </p:sldMasterIdLst>
  <p:sldIdLst>
    <p:sldId xmlns:r="http://schemas.openxmlformats.org/officeDocument/2006/relationships" id="256" r:id="R5cd9c16924604459"/>
    <p:sldId xmlns:r="http://schemas.openxmlformats.org/officeDocument/2006/relationships" id="257" r:id="R3f9754842d3f4ba1"/>
    <p:sldId xmlns:r="http://schemas.openxmlformats.org/officeDocument/2006/relationships" id="258" r:id="Rd3b7b27b9a664733"/>
    <p:sldId xmlns:r="http://schemas.openxmlformats.org/officeDocument/2006/relationships" id="259" r:id="Rf187aaac82ae4358"/>
    <p:sldId xmlns:r="http://schemas.openxmlformats.org/officeDocument/2006/relationships" id="260" r:id="Rb6210c061f4e4e4e"/>
    <p:sldId xmlns:r="http://schemas.openxmlformats.org/officeDocument/2006/relationships" id="261" r:id="Rd1bbd212c04c4275"/>
    <p:sldId xmlns:r="http://schemas.openxmlformats.org/officeDocument/2006/relationships" id="262" r:id="R62c2295d32f143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1d34e387944633" /><Relationship Type="http://schemas.openxmlformats.org/officeDocument/2006/relationships/slide" Target="/ppt/slides/slide1.xml" Id="R5cd9c16924604459" /><Relationship Type="http://schemas.openxmlformats.org/officeDocument/2006/relationships/slide" Target="/ppt/slides/slide2.xml" Id="R3f9754842d3f4ba1" /><Relationship Type="http://schemas.openxmlformats.org/officeDocument/2006/relationships/slide" Target="/ppt/slides/slide3.xml" Id="Rd3b7b27b9a664733" /><Relationship Type="http://schemas.openxmlformats.org/officeDocument/2006/relationships/slide" Target="/ppt/slides/slide4.xml" Id="Rf187aaac82ae4358" /><Relationship Type="http://schemas.openxmlformats.org/officeDocument/2006/relationships/slide" Target="/ppt/slides/slide5.xml" Id="Rb6210c061f4e4e4e" /><Relationship Type="http://schemas.openxmlformats.org/officeDocument/2006/relationships/slide" Target="/ppt/slides/slide6.xml" Id="Rd1bbd212c04c4275" /><Relationship Type="http://schemas.openxmlformats.org/officeDocument/2006/relationships/slide" Target="/ppt/slides/slide7.xml" Id="R62c2295d32f143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a53902d7c545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ce2e563034827" /><Relationship Type="http://schemas.openxmlformats.org/officeDocument/2006/relationships/theme" Target="/ppt/slideMasters/theme/theme1.xml" Id="Raea42a1afef64a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9ce2e5630348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009a4cab941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8b1cf77594c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3985503dd4b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427751da842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f28f7fb5744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bf74e8f8f47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6040bc76746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GEMA HOLDING AS ble etablert [år] og holder til i Bønes.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392 818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1 993 685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3 000 033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THERESE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Bønesheien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5154 Bønes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GEMA HOLDING AS</a:t>
            </a:r>
          </a:p>
        </p:txBody>
      </p:sp>
    </p:spTree>
  </p:cSld>
  <p:clrMapOvr>
    <a:masterClrMapping xmlns:a="http://schemas.openxmlformats.org/drawingml/2006/main"/>
  </p:clrMapOvr>
</p:sld>
</file>