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a4b4b2ad213453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32cf68c81384418"/>
  </p:sldMasterIdLst>
  <p:sldIdLst>
    <p:sldId xmlns:r="http://schemas.openxmlformats.org/officeDocument/2006/relationships" id="256" r:id="Reee54b6f8bdb4361"/>
    <p:sldId xmlns:r="http://schemas.openxmlformats.org/officeDocument/2006/relationships" id="257" r:id="R56ce8ceea18f429a"/>
    <p:sldId xmlns:r="http://schemas.openxmlformats.org/officeDocument/2006/relationships" id="258" r:id="Ra95a8cc902a74acd"/>
    <p:sldId xmlns:r="http://schemas.openxmlformats.org/officeDocument/2006/relationships" id="259" r:id="R8e88145138c34d05"/>
    <p:sldId xmlns:r="http://schemas.openxmlformats.org/officeDocument/2006/relationships" id="260" r:id="R8f26b25e8ef64e34"/>
    <p:sldId xmlns:r="http://schemas.openxmlformats.org/officeDocument/2006/relationships" id="261" r:id="R8fd189cc85314022"/>
    <p:sldId xmlns:r="http://schemas.openxmlformats.org/officeDocument/2006/relationships" id="262" r:id="Rb40c61bb336f443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32cf68c81384418" /><Relationship Type="http://schemas.openxmlformats.org/officeDocument/2006/relationships/slide" Target="/ppt/slides/slide1.xml" Id="Reee54b6f8bdb4361" /><Relationship Type="http://schemas.openxmlformats.org/officeDocument/2006/relationships/slide" Target="/ppt/slides/slide2.xml" Id="R56ce8ceea18f429a" /><Relationship Type="http://schemas.openxmlformats.org/officeDocument/2006/relationships/slide" Target="/ppt/slides/slide3.xml" Id="Ra95a8cc902a74acd" /><Relationship Type="http://schemas.openxmlformats.org/officeDocument/2006/relationships/slide" Target="/ppt/slides/slide4.xml" Id="R8e88145138c34d05" /><Relationship Type="http://schemas.openxmlformats.org/officeDocument/2006/relationships/slide" Target="/ppt/slides/slide5.xml" Id="R8f26b25e8ef64e34" /><Relationship Type="http://schemas.openxmlformats.org/officeDocument/2006/relationships/slide" Target="/ppt/slides/slide6.xml" Id="R8fd189cc85314022" /><Relationship Type="http://schemas.openxmlformats.org/officeDocument/2006/relationships/slide" Target="/ppt/slides/slide7.xml" Id="Rb40c61bb336f443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319348fd53d464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6ddb9db98f4981" /><Relationship Type="http://schemas.openxmlformats.org/officeDocument/2006/relationships/theme" Target="/ppt/slideMasters/theme/theme1.xml" Id="R0c7d5cf0747647c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86ddb9db98f498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c4b864ce4145c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c6cd49039e447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0171adaa434bb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7b575e59474fa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801a1f2af34ed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783dfd879048f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ba0dda3ce0402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AKTØR 7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AKTØR 7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AKTØR 7 AS ble etablert [år] og holder til i Ottersøy.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AKTØR 7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AKTØR 7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AKTØR 7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812 977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511 828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3 187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166 068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5 547 582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AKTØR 7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GRØNN OVERLEDNING AS  –  60,0 %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PO-MULTITJENESTER AS  –  40,0 %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AKTØR 7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Foldavegen 6055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7940 Ottersøy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925 436 364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AKTØR 7 AS</a:t>
            </a:r>
          </a:p>
        </p:txBody>
      </p:sp>
    </p:spTree>
  </p:cSld>
  <p:clrMapOvr>
    <a:masterClrMapping xmlns:a="http://schemas.openxmlformats.org/drawingml/2006/main"/>
  </p:clrMapOvr>
</p:sld>
</file>