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ff02d9e64442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532817c06d44c2"/>
  </p:sldMasterIdLst>
  <p:sldIdLst>
    <p:sldId xmlns:r="http://schemas.openxmlformats.org/officeDocument/2006/relationships" id="256" r:id="R047ec27495274a9d"/>
    <p:sldId xmlns:r="http://schemas.openxmlformats.org/officeDocument/2006/relationships" id="257" r:id="Rad9d208956df4ea6"/>
    <p:sldId xmlns:r="http://schemas.openxmlformats.org/officeDocument/2006/relationships" id="258" r:id="R6eea3e03276d4984"/>
    <p:sldId xmlns:r="http://schemas.openxmlformats.org/officeDocument/2006/relationships" id="259" r:id="Rb514b5e6ce564985"/>
    <p:sldId xmlns:r="http://schemas.openxmlformats.org/officeDocument/2006/relationships" id="260" r:id="R332fce3593f8487b"/>
    <p:sldId xmlns:r="http://schemas.openxmlformats.org/officeDocument/2006/relationships" id="261" r:id="R804a051c6ca947f9"/>
    <p:sldId xmlns:r="http://schemas.openxmlformats.org/officeDocument/2006/relationships" id="262" r:id="Rd87e43337eb543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532817c06d44c2" /><Relationship Type="http://schemas.openxmlformats.org/officeDocument/2006/relationships/slide" Target="/ppt/slides/slide1.xml" Id="R047ec27495274a9d" /><Relationship Type="http://schemas.openxmlformats.org/officeDocument/2006/relationships/slide" Target="/ppt/slides/slide2.xml" Id="Rad9d208956df4ea6" /><Relationship Type="http://schemas.openxmlformats.org/officeDocument/2006/relationships/slide" Target="/ppt/slides/slide3.xml" Id="R6eea3e03276d4984" /><Relationship Type="http://schemas.openxmlformats.org/officeDocument/2006/relationships/slide" Target="/ppt/slides/slide4.xml" Id="Rb514b5e6ce564985" /><Relationship Type="http://schemas.openxmlformats.org/officeDocument/2006/relationships/slide" Target="/ppt/slides/slide5.xml" Id="R332fce3593f8487b" /><Relationship Type="http://schemas.openxmlformats.org/officeDocument/2006/relationships/slide" Target="/ppt/slides/slide6.xml" Id="R804a051c6ca947f9" /><Relationship Type="http://schemas.openxmlformats.org/officeDocument/2006/relationships/slide" Target="/ppt/slides/slide7.xml" Id="Rd87e43337eb543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f148b095b44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abf7aeb2044bb" /><Relationship Type="http://schemas.openxmlformats.org/officeDocument/2006/relationships/theme" Target="/ppt/slideMasters/theme/theme1.xml" Id="Rfb21ebc0ce954a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aabf7aeb2044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3d817581f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693218b2547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e7f201af3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65f454a2743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38a8ee204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b577592ca47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ab70f538e47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GROUSE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GROUSE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161 758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SFACTR AS  –  45,2 %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EDWARD WILLIAM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 SIMEON BERNHEIM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HJK HOLDING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JEBSEN THOMAS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GARRY SPICER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Isdamveien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www.arcticgrouse.com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925 401 692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GROUSE AS</a:t>
            </a:r>
          </a:p>
        </p:txBody>
      </p:sp>
    </p:spTree>
  </p:cSld>
  <p:clrMapOvr>
    <a:masterClrMapping xmlns:a="http://schemas.openxmlformats.org/drawingml/2006/main"/>
  </p:clrMapOvr>
</p:sld>
</file>