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710fb8d5c543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896ec32f394cd9"/>
  </p:sldMasterIdLst>
  <p:sldIdLst>
    <p:sldId xmlns:r="http://schemas.openxmlformats.org/officeDocument/2006/relationships" id="256" r:id="Rc9a7fc4414fb4898"/>
    <p:sldId xmlns:r="http://schemas.openxmlformats.org/officeDocument/2006/relationships" id="257" r:id="Rc0d5746acfd64cd1"/>
    <p:sldId xmlns:r="http://schemas.openxmlformats.org/officeDocument/2006/relationships" id="258" r:id="Ra5ef0d1622bb4187"/>
    <p:sldId xmlns:r="http://schemas.openxmlformats.org/officeDocument/2006/relationships" id="259" r:id="R6b121e8d3b7c483f"/>
    <p:sldId xmlns:r="http://schemas.openxmlformats.org/officeDocument/2006/relationships" id="260" r:id="Rc2fdcff84092445e"/>
    <p:sldId xmlns:r="http://schemas.openxmlformats.org/officeDocument/2006/relationships" id="261" r:id="R5dd7dd5198fd496e"/>
    <p:sldId xmlns:r="http://schemas.openxmlformats.org/officeDocument/2006/relationships" id="262" r:id="R604cbc017cd74a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896ec32f394cd9" /><Relationship Type="http://schemas.openxmlformats.org/officeDocument/2006/relationships/slide" Target="/ppt/slides/slide1.xml" Id="Rc9a7fc4414fb4898" /><Relationship Type="http://schemas.openxmlformats.org/officeDocument/2006/relationships/slide" Target="/ppt/slides/slide2.xml" Id="Rc0d5746acfd64cd1" /><Relationship Type="http://schemas.openxmlformats.org/officeDocument/2006/relationships/slide" Target="/ppt/slides/slide3.xml" Id="Ra5ef0d1622bb4187" /><Relationship Type="http://schemas.openxmlformats.org/officeDocument/2006/relationships/slide" Target="/ppt/slides/slide4.xml" Id="R6b121e8d3b7c483f" /><Relationship Type="http://schemas.openxmlformats.org/officeDocument/2006/relationships/slide" Target="/ppt/slides/slide5.xml" Id="Rc2fdcff84092445e" /><Relationship Type="http://schemas.openxmlformats.org/officeDocument/2006/relationships/slide" Target="/ppt/slides/slide6.xml" Id="R5dd7dd5198fd496e" /><Relationship Type="http://schemas.openxmlformats.org/officeDocument/2006/relationships/slide" Target="/ppt/slides/slide7.xml" Id="R604cbc017cd74a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6a7171543f4c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e1246b7214b39" /><Relationship Type="http://schemas.openxmlformats.org/officeDocument/2006/relationships/theme" Target="/ppt/slideMasters/theme/theme1.xml" Id="R2b942a7603494f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5e1246b7214b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ef4464ea74a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f3f8da62b47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144c841694c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336fd80b44e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3ce5386ed4a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7591daf3e46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17f4c6e004b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PROTON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PROTON HOLDING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26 240 322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32 967 052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BREKON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LØVØY MARGARETH GJERDE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ROKSVÅG ROLLEIF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RØDSET KARL JOHAN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KNOTTEN SVERRE LEON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OTERHALS TERJE GARNES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Mjølstadnesvegen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6092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925 394 270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PROTON HOLDING AS</a:t>
            </a:r>
          </a:p>
        </p:txBody>
      </p:sp>
    </p:spTree>
  </p:cSld>
  <p:clrMapOvr>
    <a:masterClrMapping xmlns:a="http://schemas.openxmlformats.org/drawingml/2006/main"/>
  </p:clrMapOvr>
</p:sld>
</file>