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178fc170e84f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55020994e941a4"/>
  </p:sldMasterIdLst>
  <p:sldIdLst>
    <p:sldId xmlns:r="http://schemas.openxmlformats.org/officeDocument/2006/relationships" id="256" r:id="R65ea87f5def14ddc"/>
    <p:sldId xmlns:r="http://schemas.openxmlformats.org/officeDocument/2006/relationships" id="257" r:id="Rff40d24aed00461a"/>
    <p:sldId xmlns:r="http://schemas.openxmlformats.org/officeDocument/2006/relationships" id="258" r:id="Rabc63f9203034cbc"/>
    <p:sldId xmlns:r="http://schemas.openxmlformats.org/officeDocument/2006/relationships" id="259" r:id="R4a85feb9374e4615"/>
    <p:sldId xmlns:r="http://schemas.openxmlformats.org/officeDocument/2006/relationships" id="260" r:id="R056e7a6e8cc541f8"/>
    <p:sldId xmlns:r="http://schemas.openxmlformats.org/officeDocument/2006/relationships" id="261" r:id="R8af76e8ef7b840c1"/>
    <p:sldId xmlns:r="http://schemas.openxmlformats.org/officeDocument/2006/relationships" id="262" r:id="R7ec0844ff29f4e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5020994e941a4" /><Relationship Type="http://schemas.openxmlformats.org/officeDocument/2006/relationships/slide" Target="/ppt/slides/slide1.xml" Id="R65ea87f5def14ddc" /><Relationship Type="http://schemas.openxmlformats.org/officeDocument/2006/relationships/slide" Target="/ppt/slides/slide2.xml" Id="Rff40d24aed00461a" /><Relationship Type="http://schemas.openxmlformats.org/officeDocument/2006/relationships/slide" Target="/ppt/slides/slide3.xml" Id="Rabc63f9203034cbc" /><Relationship Type="http://schemas.openxmlformats.org/officeDocument/2006/relationships/slide" Target="/ppt/slides/slide4.xml" Id="R4a85feb9374e4615" /><Relationship Type="http://schemas.openxmlformats.org/officeDocument/2006/relationships/slide" Target="/ppt/slides/slide5.xml" Id="R056e7a6e8cc541f8" /><Relationship Type="http://schemas.openxmlformats.org/officeDocument/2006/relationships/slide" Target="/ppt/slides/slide6.xml" Id="R8af76e8ef7b840c1" /><Relationship Type="http://schemas.openxmlformats.org/officeDocument/2006/relationships/slide" Target="/ppt/slides/slide7.xml" Id="R7ec0844ff29f4e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6cacad8d747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85fbb9e6248dc" /><Relationship Type="http://schemas.openxmlformats.org/officeDocument/2006/relationships/theme" Target="/ppt/slideMasters/theme/theme1.xml" Id="Rf4a9b9768a8a44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185fbb9e6248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058901671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7ab533669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a1955362349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cf9affcff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20f8bfb3e4a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78ca5e19945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e736f4f07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EVENT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ERIK  –  53,7 %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DIRDAL ALEXANDER  –  42,3 %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