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8756715ff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77efa9e9c94854"/>
  </p:sldMasterIdLst>
  <p:sldIdLst>
    <p:sldId xmlns:r="http://schemas.openxmlformats.org/officeDocument/2006/relationships" id="256" r:id="Reb9df46dbd794b1b"/>
    <p:sldId xmlns:r="http://schemas.openxmlformats.org/officeDocument/2006/relationships" id="257" r:id="R7d0f76e565ef4151"/>
    <p:sldId xmlns:r="http://schemas.openxmlformats.org/officeDocument/2006/relationships" id="258" r:id="Rbabf2b35c46046c5"/>
    <p:sldId xmlns:r="http://schemas.openxmlformats.org/officeDocument/2006/relationships" id="259" r:id="Ra8baaa2d5678434a"/>
    <p:sldId xmlns:r="http://schemas.openxmlformats.org/officeDocument/2006/relationships" id="260" r:id="R6ef3a3218f8b42a5"/>
    <p:sldId xmlns:r="http://schemas.openxmlformats.org/officeDocument/2006/relationships" id="261" r:id="R45d21eda83b0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7efa9e9c94854" /><Relationship Type="http://schemas.openxmlformats.org/officeDocument/2006/relationships/slide" Target="/ppt/slides/slide1.xml" Id="Reb9df46dbd794b1b" /><Relationship Type="http://schemas.openxmlformats.org/officeDocument/2006/relationships/slide" Target="/ppt/slides/slide2.xml" Id="R7d0f76e565ef4151" /><Relationship Type="http://schemas.openxmlformats.org/officeDocument/2006/relationships/slide" Target="/ppt/slides/slide3.xml" Id="Rbabf2b35c46046c5" /><Relationship Type="http://schemas.openxmlformats.org/officeDocument/2006/relationships/slide" Target="/ppt/slides/slide4.xml" Id="Ra8baaa2d5678434a" /><Relationship Type="http://schemas.openxmlformats.org/officeDocument/2006/relationships/slide" Target="/ppt/slides/slide5.xml" Id="R6ef3a3218f8b42a5" /><Relationship Type="http://schemas.openxmlformats.org/officeDocument/2006/relationships/slide" Target="/ppt/slides/slide6.xml" Id="R45d21eda83b0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56833991648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64b90dd64534" /><Relationship Type="http://schemas.openxmlformats.org/officeDocument/2006/relationships/theme" Target="/ppt/slideMasters/theme/theme1.xml" Id="Rba60e44d94e242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764b90dd645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1483dc5b2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11eef241c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acd11b195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d509998e3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5624b33dc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a3df4f8f547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