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84f77abfef49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f660cb479c4477"/>
  </p:sldMasterIdLst>
  <p:sldIdLst>
    <p:sldId xmlns:r="http://schemas.openxmlformats.org/officeDocument/2006/relationships" id="256" r:id="R5e2d9c2b6ebf4cfb"/>
    <p:sldId xmlns:r="http://schemas.openxmlformats.org/officeDocument/2006/relationships" id="257" r:id="R638f0792093945f9"/>
    <p:sldId xmlns:r="http://schemas.openxmlformats.org/officeDocument/2006/relationships" id="258" r:id="R0329b570e8444062"/>
    <p:sldId xmlns:r="http://schemas.openxmlformats.org/officeDocument/2006/relationships" id="259" r:id="R949cd592b7d74805"/>
    <p:sldId xmlns:r="http://schemas.openxmlformats.org/officeDocument/2006/relationships" id="260" r:id="R16ce058b892845e0"/>
    <p:sldId xmlns:r="http://schemas.openxmlformats.org/officeDocument/2006/relationships" id="261" r:id="R7d9d7372b1e24937"/>
    <p:sldId xmlns:r="http://schemas.openxmlformats.org/officeDocument/2006/relationships" id="262" r:id="Re482f101ad0b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660cb479c4477" /><Relationship Type="http://schemas.openxmlformats.org/officeDocument/2006/relationships/slide" Target="/ppt/slides/slide1.xml" Id="R5e2d9c2b6ebf4cfb" /><Relationship Type="http://schemas.openxmlformats.org/officeDocument/2006/relationships/slide" Target="/ppt/slides/slide2.xml" Id="R638f0792093945f9" /><Relationship Type="http://schemas.openxmlformats.org/officeDocument/2006/relationships/slide" Target="/ppt/slides/slide3.xml" Id="R0329b570e8444062" /><Relationship Type="http://schemas.openxmlformats.org/officeDocument/2006/relationships/slide" Target="/ppt/slides/slide4.xml" Id="R949cd592b7d74805" /><Relationship Type="http://schemas.openxmlformats.org/officeDocument/2006/relationships/slide" Target="/ppt/slides/slide5.xml" Id="R16ce058b892845e0" /><Relationship Type="http://schemas.openxmlformats.org/officeDocument/2006/relationships/slide" Target="/ppt/slides/slide6.xml" Id="R7d9d7372b1e24937" /><Relationship Type="http://schemas.openxmlformats.org/officeDocument/2006/relationships/slide" Target="/ppt/slides/slide7.xml" Id="Re482f101ad0b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1f2fe74de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9ded146f4b39" /><Relationship Type="http://schemas.openxmlformats.org/officeDocument/2006/relationships/theme" Target="/ppt/slideMasters/theme/theme1.xml" Id="Raaa24470c7f2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4d9ded146f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9d3cc8850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41b2bd28b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e3aad7d134f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dccfe5c23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22046758d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4f8705f642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3a9c63eb8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OBROVAC SLAVKO DENNIS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KIM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MEDIA AS</a:t>
            </a:r>
          </a:p>
        </p:txBody>
      </p:sp>
    </p:spTree>
  </p:cSld>
  <p:clrMapOvr>
    <a:masterClrMapping xmlns:a="http://schemas.openxmlformats.org/drawingml/2006/main"/>
  </p:clrMapOvr>
</p:sld>
</file>