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01e48a55c749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b659d742074cc0"/>
  </p:sldMasterIdLst>
  <p:sldIdLst>
    <p:sldId xmlns:r="http://schemas.openxmlformats.org/officeDocument/2006/relationships" id="256" r:id="R3493b34876444968"/>
    <p:sldId xmlns:r="http://schemas.openxmlformats.org/officeDocument/2006/relationships" id="257" r:id="Rdea6436e763046db"/>
    <p:sldId xmlns:r="http://schemas.openxmlformats.org/officeDocument/2006/relationships" id="258" r:id="R98d9e3d0e4c54bd5"/>
    <p:sldId xmlns:r="http://schemas.openxmlformats.org/officeDocument/2006/relationships" id="259" r:id="R9f918630c7fa459b"/>
    <p:sldId xmlns:r="http://schemas.openxmlformats.org/officeDocument/2006/relationships" id="260" r:id="R9f5fcea785c944e8"/>
    <p:sldId xmlns:r="http://schemas.openxmlformats.org/officeDocument/2006/relationships" id="261" r:id="Ra8ac07ef06544d2d"/>
    <p:sldId xmlns:r="http://schemas.openxmlformats.org/officeDocument/2006/relationships" id="262" r:id="Rafb3dfc15f9046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b659d742074cc0" /><Relationship Type="http://schemas.openxmlformats.org/officeDocument/2006/relationships/slide" Target="/ppt/slides/slide1.xml" Id="R3493b34876444968" /><Relationship Type="http://schemas.openxmlformats.org/officeDocument/2006/relationships/slide" Target="/ppt/slides/slide2.xml" Id="Rdea6436e763046db" /><Relationship Type="http://schemas.openxmlformats.org/officeDocument/2006/relationships/slide" Target="/ppt/slides/slide3.xml" Id="R98d9e3d0e4c54bd5" /><Relationship Type="http://schemas.openxmlformats.org/officeDocument/2006/relationships/slide" Target="/ppt/slides/slide4.xml" Id="R9f918630c7fa459b" /><Relationship Type="http://schemas.openxmlformats.org/officeDocument/2006/relationships/slide" Target="/ppt/slides/slide5.xml" Id="R9f5fcea785c944e8" /><Relationship Type="http://schemas.openxmlformats.org/officeDocument/2006/relationships/slide" Target="/ppt/slides/slide6.xml" Id="Ra8ac07ef06544d2d" /><Relationship Type="http://schemas.openxmlformats.org/officeDocument/2006/relationships/slide" Target="/ppt/slides/slide7.xml" Id="Rafb3dfc15f9046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7e1374fbc84b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d57fb0c6ff411a" /><Relationship Type="http://schemas.openxmlformats.org/officeDocument/2006/relationships/theme" Target="/ppt/slideMasters/theme/theme1.xml" Id="R47df1b86e9b442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d57fb0c6ff41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2dd8926fe943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75d821810c47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8c778b738240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fc667970b14f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4d548082d54b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7e15aba2f541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7e082d65974c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AQUAMADAL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AQUAMADAL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AQUAMADAL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AQUAMADAL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AQUAMADAL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AQUAMADAL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502 738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352 512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289 236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3 722 660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3 922 346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AQUAMADAL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ATTRAMADAL ANDERS KR 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AQUAMADAL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Oddahagen 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4031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925 382 949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AQUAMADAL AS</a:t>
            </a:r>
          </a:p>
        </p:txBody>
      </p:sp>
    </p:spTree>
  </p:cSld>
  <p:clrMapOvr>
    <a:masterClrMapping xmlns:a="http://schemas.openxmlformats.org/drawingml/2006/main"/>
  </p:clrMapOvr>
</p:sld>
</file>