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81940aabb3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0a34cb89a4a37"/>
  </p:sldMasterIdLst>
  <p:sldIdLst>
    <p:sldId xmlns:r="http://schemas.openxmlformats.org/officeDocument/2006/relationships" id="256" r:id="Ra7e274fdd03341b9"/>
    <p:sldId xmlns:r="http://schemas.openxmlformats.org/officeDocument/2006/relationships" id="257" r:id="R94bc99026b414a62"/>
    <p:sldId xmlns:r="http://schemas.openxmlformats.org/officeDocument/2006/relationships" id="258" r:id="R6eea75eb87b5483e"/>
    <p:sldId xmlns:r="http://schemas.openxmlformats.org/officeDocument/2006/relationships" id="259" r:id="R22a546207457423a"/>
    <p:sldId xmlns:r="http://schemas.openxmlformats.org/officeDocument/2006/relationships" id="260" r:id="R4ce5ea1b678443ca"/>
    <p:sldId xmlns:r="http://schemas.openxmlformats.org/officeDocument/2006/relationships" id="261" r:id="R2e19c6baca7f492c"/>
    <p:sldId xmlns:r="http://schemas.openxmlformats.org/officeDocument/2006/relationships" id="262" r:id="R213aeb7a1964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0a34cb89a4a37" /><Relationship Type="http://schemas.openxmlformats.org/officeDocument/2006/relationships/slide" Target="/ppt/slides/slide1.xml" Id="Ra7e274fdd03341b9" /><Relationship Type="http://schemas.openxmlformats.org/officeDocument/2006/relationships/slide" Target="/ppt/slides/slide2.xml" Id="R94bc99026b414a62" /><Relationship Type="http://schemas.openxmlformats.org/officeDocument/2006/relationships/slide" Target="/ppt/slides/slide3.xml" Id="R6eea75eb87b5483e" /><Relationship Type="http://schemas.openxmlformats.org/officeDocument/2006/relationships/slide" Target="/ppt/slides/slide4.xml" Id="R22a546207457423a" /><Relationship Type="http://schemas.openxmlformats.org/officeDocument/2006/relationships/slide" Target="/ppt/slides/slide5.xml" Id="R4ce5ea1b678443ca" /><Relationship Type="http://schemas.openxmlformats.org/officeDocument/2006/relationships/slide" Target="/ppt/slides/slide6.xml" Id="R2e19c6baca7f492c" /><Relationship Type="http://schemas.openxmlformats.org/officeDocument/2006/relationships/slide" Target="/ppt/slides/slide7.xml" Id="R213aeb7a1964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e8431364546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87537daaf4821" /><Relationship Type="http://schemas.openxmlformats.org/officeDocument/2006/relationships/theme" Target="/ppt/slideMasters/theme/theme1.xml" Id="R5af72060af1d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87537daaf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4d6ddec5a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619aa3499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bfdbaaa6d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ba807a966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5476ae99e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8ddc19b5042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e0e1ef574f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 FINANS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2 165 726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753 315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ESPEN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KYLGAARD ALEXANDER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Sundts gate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