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424e3491ef43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ef29d0e1744a60"/>
  </p:sldMasterIdLst>
  <p:sldIdLst>
    <p:sldId xmlns:r="http://schemas.openxmlformats.org/officeDocument/2006/relationships" id="256" r:id="R048aba9d5ca34a31"/>
    <p:sldId xmlns:r="http://schemas.openxmlformats.org/officeDocument/2006/relationships" id="257" r:id="R2fea349ec83341a4"/>
    <p:sldId xmlns:r="http://schemas.openxmlformats.org/officeDocument/2006/relationships" id="258" r:id="Rfd2229596cd146a9"/>
    <p:sldId xmlns:r="http://schemas.openxmlformats.org/officeDocument/2006/relationships" id="259" r:id="R234ad012aaf74582"/>
    <p:sldId xmlns:r="http://schemas.openxmlformats.org/officeDocument/2006/relationships" id="260" r:id="R38757aa699304cf0"/>
    <p:sldId xmlns:r="http://schemas.openxmlformats.org/officeDocument/2006/relationships" id="261" r:id="R5065abeb867a4fb1"/>
    <p:sldId xmlns:r="http://schemas.openxmlformats.org/officeDocument/2006/relationships" id="262" r:id="Red847bba18614e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ef29d0e1744a60" /><Relationship Type="http://schemas.openxmlformats.org/officeDocument/2006/relationships/slide" Target="/ppt/slides/slide1.xml" Id="R048aba9d5ca34a31" /><Relationship Type="http://schemas.openxmlformats.org/officeDocument/2006/relationships/slide" Target="/ppt/slides/slide2.xml" Id="R2fea349ec83341a4" /><Relationship Type="http://schemas.openxmlformats.org/officeDocument/2006/relationships/slide" Target="/ppt/slides/slide3.xml" Id="Rfd2229596cd146a9" /><Relationship Type="http://schemas.openxmlformats.org/officeDocument/2006/relationships/slide" Target="/ppt/slides/slide4.xml" Id="R234ad012aaf74582" /><Relationship Type="http://schemas.openxmlformats.org/officeDocument/2006/relationships/slide" Target="/ppt/slides/slide5.xml" Id="R38757aa699304cf0" /><Relationship Type="http://schemas.openxmlformats.org/officeDocument/2006/relationships/slide" Target="/ppt/slides/slide6.xml" Id="R5065abeb867a4fb1" /><Relationship Type="http://schemas.openxmlformats.org/officeDocument/2006/relationships/slide" Target="/ppt/slides/slide7.xml" Id="Red847bba18614e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5f564af44546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052b7575d48ed" /><Relationship Type="http://schemas.openxmlformats.org/officeDocument/2006/relationships/theme" Target="/ppt/slideMasters/theme/theme1.xml" Id="Re73a297f07cb46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7052b7575d48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1da6e6f1744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0b9160c9342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6ea6ddf5d4b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1697a31af48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e86cc8f6d43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8a587e61546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e2b1d58db4a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FUGLERUD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EIENDOM AS ble etablert [år] og holder til i Gullaug.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4 951 852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BENT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Kvernbakken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3427 Gullaug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