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c82d5d29e4f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c2da9806c4237"/>
  </p:sldMasterIdLst>
  <p:sldIdLst>
    <p:sldId xmlns:r="http://schemas.openxmlformats.org/officeDocument/2006/relationships" id="256" r:id="R713c0d88b7c14352"/>
    <p:sldId xmlns:r="http://schemas.openxmlformats.org/officeDocument/2006/relationships" id="257" r:id="R6432bb445a024bfd"/>
    <p:sldId xmlns:r="http://schemas.openxmlformats.org/officeDocument/2006/relationships" id="258" r:id="Rf9136cd22cb9487e"/>
    <p:sldId xmlns:r="http://schemas.openxmlformats.org/officeDocument/2006/relationships" id="259" r:id="Rf29bf73a48a2482d"/>
    <p:sldId xmlns:r="http://schemas.openxmlformats.org/officeDocument/2006/relationships" id="260" r:id="Rf877316c59044ce5"/>
    <p:sldId xmlns:r="http://schemas.openxmlformats.org/officeDocument/2006/relationships" id="261" r:id="Rf133f857993742bf"/>
    <p:sldId xmlns:r="http://schemas.openxmlformats.org/officeDocument/2006/relationships" id="262" r:id="R175f4cee11d24f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c2da9806c4237" /><Relationship Type="http://schemas.openxmlformats.org/officeDocument/2006/relationships/slide" Target="/ppt/slides/slide1.xml" Id="R713c0d88b7c14352" /><Relationship Type="http://schemas.openxmlformats.org/officeDocument/2006/relationships/slide" Target="/ppt/slides/slide2.xml" Id="R6432bb445a024bfd" /><Relationship Type="http://schemas.openxmlformats.org/officeDocument/2006/relationships/slide" Target="/ppt/slides/slide3.xml" Id="Rf9136cd22cb9487e" /><Relationship Type="http://schemas.openxmlformats.org/officeDocument/2006/relationships/slide" Target="/ppt/slides/slide4.xml" Id="Rf29bf73a48a2482d" /><Relationship Type="http://schemas.openxmlformats.org/officeDocument/2006/relationships/slide" Target="/ppt/slides/slide5.xml" Id="Rf877316c59044ce5" /><Relationship Type="http://schemas.openxmlformats.org/officeDocument/2006/relationships/slide" Target="/ppt/slides/slide6.xml" Id="Rf133f857993742bf" /><Relationship Type="http://schemas.openxmlformats.org/officeDocument/2006/relationships/slide" Target="/ppt/slides/slide7.xml" Id="R175f4cee11d24f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9622258af46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184e1f5674281" /><Relationship Type="http://schemas.openxmlformats.org/officeDocument/2006/relationships/theme" Target="/ppt/slideMasters/theme/theme1.xml" Id="Rf9cfa188d02e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184e1f567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3298cb64542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849e7999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0a9ef6fb146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31e4c80404e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2ef63c540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175292df4d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2a04733564c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