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7a0a4447ea245e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13fdda9450541ef"/>
  </p:sldMasterIdLst>
  <p:sldIdLst>
    <p:sldId xmlns:r="http://schemas.openxmlformats.org/officeDocument/2006/relationships" id="256" r:id="R62d5baba49c64c75"/>
    <p:sldId xmlns:r="http://schemas.openxmlformats.org/officeDocument/2006/relationships" id="257" r:id="Rc273951a7cbb4692"/>
    <p:sldId xmlns:r="http://schemas.openxmlformats.org/officeDocument/2006/relationships" id="258" r:id="Rf706646b616b484c"/>
    <p:sldId xmlns:r="http://schemas.openxmlformats.org/officeDocument/2006/relationships" id="259" r:id="R542d816d23ec40ec"/>
    <p:sldId xmlns:r="http://schemas.openxmlformats.org/officeDocument/2006/relationships" id="260" r:id="R6ca4db7002b24dfe"/>
    <p:sldId xmlns:r="http://schemas.openxmlformats.org/officeDocument/2006/relationships" id="261" r:id="R99735e98411c4d53"/>
    <p:sldId xmlns:r="http://schemas.openxmlformats.org/officeDocument/2006/relationships" id="262" r:id="Rd91fe3b724e24b0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13fdda9450541ef" /><Relationship Type="http://schemas.openxmlformats.org/officeDocument/2006/relationships/slide" Target="/ppt/slides/slide1.xml" Id="R62d5baba49c64c75" /><Relationship Type="http://schemas.openxmlformats.org/officeDocument/2006/relationships/slide" Target="/ppt/slides/slide2.xml" Id="Rc273951a7cbb4692" /><Relationship Type="http://schemas.openxmlformats.org/officeDocument/2006/relationships/slide" Target="/ppt/slides/slide3.xml" Id="Rf706646b616b484c" /><Relationship Type="http://schemas.openxmlformats.org/officeDocument/2006/relationships/slide" Target="/ppt/slides/slide4.xml" Id="R542d816d23ec40ec" /><Relationship Type="http://schemas.openxmlformats.org/officeDocument/2006/relationships/slide" Target="/ppt/slides/slide5.xml" Id="R6ca4db7002b24dfe" /><Relationship Type="http://schemas.openxmlformats.org/officeDocument/2006/relationships/slide" Target="/ppt/slides/slide6.xml" Id="R99735e98411c4d53" /><Relationship Type="http://schemas.openxmlformats.org/officeDocument/2006/relationships/slide" Target="/ppt/slides/slide7.xml" Id="Rd91fe3b724e24b0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1c9c8e2204649b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ae25ebc2714450" /><Relationship Type="http://schemas.openxmlformats.org/officeDocument/2006/relationships/theme" Target="/ppt/slideMasters/theme/theme1.xml" Id="R3e52259cd37d419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4ae25ebc271445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2c0a801cd2460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8231c3cd884c1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306517b132478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133e47fe9449b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97329ddc1f43b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731d49b31a4dd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91d974aa8b4b8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NORWEGIAN SEAFOOD TRUST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SEAFOOD TRUST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NORWEGIAN SEAFOOD TRUST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SEAFOOD TRUST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SEAFOOD TRUST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SEAFOOD TRUST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−23 855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−23 855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102 506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266 154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SEAFOOD TRUST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NORSKE SJØMATBEDRIFTERS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SEAFOOD TRUST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925 369 608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SEAFOOD TRUST AS</a:t>
            </a:r>
          </a:p>
        </p:txBody>
      </p:sp>
    </p:spTree>
  </p:cSld>
  <p:clrMapOvr>
    <a:masterClrMapping xmlns:a="http://schemas.openxmlformats.org/drawingml/2006/main"/>
  </p:clrMapOvr>
</p:sld>
</file>