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f30e7d76c44a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2d9577e2bd4c2a"/>
  </p:sldMasterIdLst>
  <p:sldIdLst>
    <p:sldId xmlns:r="http://schemas.openxmlformats.org/officeDocument/2006/relationships" id="256" r:id="R684cbf4e89204a64"/>
    <p:sldId xmlns:r="http://schemas.openxmlformats.org/officeDocument/2006/relationships" id="257" r:id="Rc99eaca49eac4109"/>
    <p:sldId xmlns:r="http://schemas.openxmlformats.org/officeDocument/2006/relationships" id="258" r:id="R5dbdcef41eab407f"/>
    <p:sldId xmlns:r="http://schemas.openxmlformats.org/officeDocument/2006/relationships" id="259" r:id="R074bd97da4534213"/>
    <p:sldId xmlns:r="http://schemas.openxmlformats.org/officeDocument/2006/relationships" id="260" r:id="Rf9228051728e434b"/>
    <p:sldId xmlns:r="http://schemas.openxmlformats.org/officeDocument/2006/relationships" id="261" r:id="Re7a9fdb3eb5b4d32"/>
    <p:sldId xmlns:r="http://schemas.openxmlformats.org/officeDocument/2006/relationships" id="262" r:id="R1dd9be3a0eb24e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2d9577e2bd4c2a" /><Relationship Type="http://schemas.openxmlformats.org/officeDocument/2006/relationships/slide" Target="/ppt/slides/slide1.xml" Id="R684cbf4e89204a64" /><Relationship Type="http://schemas.openxmlformats.org/officeDocument/2006/relationships/slide" Target="/ppt/slides/slide2.xml" Id="Rc99eaca49eac4109" /><Relationship Type="http://schemas.openxmlformats.org/officeDocument/2006/relationships/slide" Target="/ppt/slides/slide3.xml" Id="R5dbdcef41eab407f" /><Relationship Type="http://schemas.openxmlformats.org/officeDocument/2006/relationships/slide" Target="/ppt/slides/slide4.xml" Id="R074bd97da4534213" /><Relationship Type="http://schemas.openxmlformats.org/officeDocument/2006/relationships/slide" Target="/ppt/slides/slide5.xml" Id="Rf9228051728e434b" /><Relationship Type="http://schemas.openxmlformats.org/officeDocument/2006/relationships/slide" Target="/ppt/slides/slide6.xml" Id="Re7a9fdb3eb5b4d32" /><Relationship Type="http://schemas.openxmlformats.org/officeDocument/2006/relationships/slide" Target="/ppt/slides/slide7.xml" Id="R1dd9be3a0eb24e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088e9989bb42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354286be7c45ad" /><Relationship Type="http://schemas.openxmlformats.org/officeDocument/2006/relationships/theme" Target="/ppt/slideMasters/theme/theme1.xml" Id="R00fb78b650cb43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354286be7c45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e36dc811bc4f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daf42cbf649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e8207fd4664c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6a54fdfcd441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145558a8374b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0d3444357746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7e7765109a46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ANVALDA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ANVALDA NORGE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12 205 923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−714 189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−793 702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250 669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2 737 113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DAUNORAVICIUS ANDRIUS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SADZEVICIUS VALDAS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Ingvald Ludvigsens gate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3027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925 367 613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