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8de592b84943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8088ceb13d4e23"/>
  </p:sldMasterIdLst>
  <p:sldIdLst>
    <p:sldId xmlns:r="http://schemas.openxmlformats.org/officeDocument/2006/relationships" id="256" r:id="R598e5f94b3344643"/>
    <p:sldId xmlns:r="http://schemas.openxmlformats.org/officeDocument/2006/relationships" id="257" r:id="Ra8ba1ae73c2549a9"/>
    <p:sldId xmlns:r="http://schemas.openxmlformats.org/officeDocument/2006/relationships" id="258" r:id="R43154f1247ba48c5"/>
    <p:sldId xmlns:r="http://schemas.openxmlformats.org/officeDocument/2006/relationships" id="259" r:id="Rdab7e9ca5d554aef"/>
    <p:sldId xmlns:r="http://schemas.openxmlformats.org/officeDocument/2006/relationships" id="260" r:id="R2c1818ff400c4ef9"/>
    <p:sldId xmlns:r="http://schemas.openxmlformats.org/officeDocument/2006/relationships" id="261" r:id="R0122d20357444a1b"/>
    <p:sldId xmlns:r="http://schemas.openxmlformats.org/officeDocument/2006/relationships" id="262" r:id="R4095e955d08c45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8088ceb13d4e23" /><Relationship Type="http://schemas.openxmlformats.org/officeDocument/2006/relationships/slide" Target="/ppt/slides/slide1.xml" Id="R598e5f94b3344643" /><Relationship Type="http://schemas.openxmlformats.org/officeDocument/2006/relationships/slide" Target="/ppt/slides/slide2.xml" Id="Ra8ba1ae73c2549a9" /><Relationship Type="http://schemas.openxmlformats.org/officeDocument/2006/relationships/slide" Target="/ppt/slides/slide3.xml" Id="R43154f1247ba48c5" /><Relationship Type="http://schemas.openxmlformats.org/officeDocument/2006/relationships/slide" Target="/ppt/slides/slide4.xml" Id="Rdab7e9ca5d554aef" /><Relationship Type="http://schemas.openxmlformats.org/officeDocument/2006/relationships/slide" Target="/ppt/slides/slide5.xml" Id="R2c1818ff400c4ef9" /><Relationship Type="http://schemas.openxmlformats.org/officeDocument/2006/relationships/slide" Target="/ppt/slides/slide6.xml" Id="R0122d20357444a1b" /><Relationship Type="http://schemas.openxmlformats.org/officeDocument/2006/relationships/slide" Target="/ppt/slides/slide7.xml" Id="R4095e955d08c45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c0d1b1dd504e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e60c01aed84957" /><Relationship Type="http://schemas.openxmlformats.org/officeDocument/2006/relationships/theme" Target="/ppt/slideMasters/theme/theme1.xml" Id="R230f82ef1b054f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e60c01aed849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97c31aed1f4f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328e98c94b43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a126f16f0b44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389d9d16e44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37686251f44a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153e5baa2540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27d4da76a54f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MARKISEDESIGN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MARKISEDESIGN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MARKISEDESIGN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MARKISEDESIGN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MARKISEDESIGN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MARKISEDESIGN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5 087 497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−1 023 218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−1 027 404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−788 832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922 667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MARKISEDESIGN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HATLING HOLDING AS  –  55,6 %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ROSTINVEST AS  –  24,1 %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HATLING NIKLAS FINSTAD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 FRANK GUNNAR  –  5,3 %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MARKISEDESIGN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Arkitekt Ebbells veg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925 365 033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MARKISEDESIGN AS</a:t>
            </a:r>
          </a:p>
        </p:txBody>
      </p:sp>
    </p:spTree>
  </p:cSld>
  <p:clrMapOvr>
    <a:masterClrMapping xmlns:a="http://schemas.openxmlformats.org/drawingml/2006/main"/>
  </p:clrMapOvr>
</p:sld>
</file>