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7d083db2b248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6c4456de5448ad"/>
  </p:sldMasterIdLst>
  <p:sldIdLst>
    <p:sldId xmlns:r="http://schemas.openxmlformats.org/officeDocument/2006/relationships" id="256" r:id="Rc3f5bde46d554ced"/>
    <p:sldId xmlns:r="http://schemas.openxmlformats.org/officeDocument/2006/relationships" id="257" r:id="R00163be49f97417f"/>
    <p:sldId xmlns:r="http://schemas.openxmlformats.org/officeDocument/2006/relationships" id="258" r:id="R1cfbbc6e419e4caf"/>
    <p:sldId xmlns:r="http://schemas.openxmlformats.org/officeDocument/2006/relationships" id="259" r:id="Rf5a16d5b6c324760"/>
    <p:sldId xmlns:r="http://schemas.openxmlformats.org/officeDocument/2006/relationships" id="260" r:id="Rade3725b34574aa2"/>
    <p:sldId xmlns:r="http://schemas.openxmlformats.org/officeDocument/2006/relationships" id="261" r:id="R70c09070747c4d72"/>
    <p:sldId xmlns:r="http://schemas.openxmlformats.org/officeDocument/2006/relationships" id="262" r:id="R0db295c7e58a4d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c4456de5448ad" /><Relationship Type="http://schemas.openxmlformats.org/officeDocument/2006/relationships/slide" Target="/ppt/slides/slide1.xml" Id="Rc3f5bde46d554ced" /><Relationship Type="http://schemas.openxmlformats.org/officeDocument/2006/relationships/slide" Target="/ppt/slides/slide2.xml" Id="R00163be49f97417f" /><Relationship Type="http://schemas.openxmlformats.org/officeDocument/2006/relationships/slide" Target="/ppt/slides/slide3.xml" Id="R1cfbbc6e419e4caf" /><Relationship Type="http://schemas.openxmlformats.org/officeDocument/2006/relationships/slide" Target="/ppt/slides/slide4.xml" Id="Rf5a16d5b6c324760" /><Relationship Type="http://schemas.openxmlformats.org/officeDocument/2006/relationships/slide" Target="/ppt/slides/slide5.xml" Id="Rade3725b34574aa2" /><Relationship Type="http://schemas.openxmlformats.org/officeDocument/2006/relationships/slide" Target="/ppt/slides/slide6.xml" Id="R70c09070747c4d72" /><Relationship Type="http://schemas.openxmlformats.org/officeDocument/2006/relationships/slide" Target="/ppt/slides/slide7.xml" Id="R0db295c7e58a4d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bafebedf14a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f24f2ec254536" /><Relationship Type="http://schemas.openxmlformats.org/officeDocument/2006/relationships/theme" Target="/ppt/slideMasters/theme/theme1.xml" Id="Ra46a3b4bb1cd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2f24f2ec2545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7c08d5ac849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f38bc271d44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d997e892142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1323bd2f241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e9534ddf640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42fdf199b4c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5090ddaa04d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KIPA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23 907 840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27 826 844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27D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5131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KIPA AS</a:t>
            </a:r>
          </a:p>
        </p:txBody>
      </p:sp>
    </p:spTree>
  </p:cSld>
  <p:clrMapOvr>
    <a:masterClrMapping xmlns:a="http://schemas.openxmlformats.org/drawingml/2006/main"/>
  </p:clrMapOvr>
</p:sld>
</file>