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ff3125cdb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5b50d122764592"/>
  </p:sldMasterIdLst>
  <p:sldIdLst>
    <p:sldId xmlns:r="http://schemas.openxmlformats.org/officeDocument/2006/relationships" id="256" r:id="R03e0410e0f394a6e"/>
    <p:sldId xmlns:r="http://schemas.openxmlformats.org/officeDocument/2006/relationships" id="257" r:id="R71db8150b47a4922"/>
    <p:sldId xmlns:r="http://schemas.openxmlformats.org/officeDocument/2006/relationships" id="258" r:id="R75b882addb444982"/>
    <p:sldId xmlns:r="http://schemas.openxmlformats.org/officeDocument/2006/relationships" id="259" r:id="Rdc312c9d5287401d"/>
    <p:sldId xmlns:r="http://schemas.openxmlformats.org/officeDocument/2006/relationships" id="260" r:id="R7a031b04a1e7458b"/>
    <p:sldId xmlns:r="http://schemas.openxmlformats.org/officeDocument/2006/relationships" id="261" r:id="R5d456630849b4a32"/>
    <p:sldId xmlns:r="http://schemas.openxmlformats.org/officeDocument/2006/relationships" id="262" r:id="R3f3a72f22fcb45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b50d122764592" /><Relationship Type="http://schemas.openxmlformats.org/officeDocument/2006/relationships/slide" Target="/ppt/slides/slide1.xml" Id="R03e0410e0f394a6e" /><Relationship Type="http://schemas.openxmlformats.org/officeDocument/2006/relationships/slide" Target="/ppt/slides/slide2.xml" Id="R71db8150b47a4922" /><Relationship Type="http://schemas.openxmlformats.org/officeDocument/2006/relationships/slide" Target="/ppt/slides/slide3.xml" Id="R75b882addb444982" /><Relationship Type="http://schemas.openxmlformats.org/officeDocument/2006/relationships/slide" Target="/ppt/slides/slide4.xml" Id="Rdc312c9d5287401d" /><Relationship Type="http://schemas.openxmlformats.org/officeDocument/2006/relationships/slide" Target="/ppt/slides/slide5.xml" Id="R7a031b04a1e7458b" /><Relationship Type="http://schemas.openxmlformats.org/officeDocument/2006/relationships/slide" Target="/ppt/slides/slide6.xml" Id="R5d456630849b4a32" /><Relationship Type="http://schemas.openxmlformats.org/officeDocument/2006/relationships/slide" Target="/ppt/slides/slide7.xml" Id="R3f3a72f22fcb45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cc9122ef04b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f3ae6ae6e4d8d" /><Relationship Type="http://schemas.openxmlformats.org/officeDocument/2006/relationships/theme" Target="/ppt/slideMasters/theme/theme1.xml" Id="R5601f1e13d7440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1f3ae6ae6e4d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b0f4721b7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e7d5941f41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6fedae8f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be58e2894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a7bd7a8a7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a6bb113ff47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54c5aec9d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