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cef75d98f14e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5f08aa6aa948f7"/>
  </p:sldMasterIdLst>
  <p:sldIdLst>
    <p:sldId xmlns:r="http://schemas.openxmlformats.org/officeDocument/2006/relationships" id="256" r:id="R64c2e9de597e4194"/>
    <p:sldId xmlns:r="http://schemas.openxmlformats.org/officeDocument/2006/relationships" id="257" r:id="Rb681e4b71c494a1f"/>
    <p:sldId xmlns:r="http://schemas.openxmlformats.org/officeDocument/2006/relationships" id="258" r:id="R974d89eb3b264542"/>
    <p:sldId xmlns:r="http://schemas.openxmlformats.org/officeDocument/2006/relationships" id="259" r:id="Rc0c2fee403c14d4a"/>
    <p:sldId xmlns:r="http://schemas.openxmlformats.org/officeDocument/2006/relationships" id="260" r:id="Rcba6671aa754416b"/>
    <p:sldId xmlns:r="http://schemas.openxmlformats.org/officeDocument/2006/relationships" id="261" r:id="Rd1775b3699b04c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5f08aa6aa948f7" /><Relationship Type="http://schemas.openxmlformats.org/officeDocument/2006/relationships/slide" Target="/ppt/slides/slide1.xml" Id="R64c2e9de597e4194" /><Relationship Type="http://schemas.openxmlformats.org/officeDocument/2006/relationships/slide" Target="/ppt/slides/slide2.xml" Id="Rb681e4b71c494a1f" /><Relationship Type="http://schemas.openxmlformats.org/officeDocument/2006/relationships/slide" Target="/ppt/slides/slide3.xml" Id="R974d89eb3b264542" /><Relationship Type="http://schemas.openxmlformats.org/officeDocument/2006/relationships/slide" Target="/ppt/slides/slide4.xml" Id="Rc0c2fee403c14d4a" /><Relationship Type="http://schemas.openxmlformats.org/officeDocument/2006/relationships/slide" Target="/ppt/slides/slide5.xml" Id="Rcba6671aa754416b" /><Relationship Type="http://schemas.openxmlformats.org/officeDocument/2006/relationships/slide" Target="/ppt/slides/slide6.xml" Id="Rd1775b3699b04c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2fd4c353fe40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228dffaa647a0" /><Relationship Type="http://schemas.openxmlformats.org/officeDocument/2006/relationships/theme" Target="/ppt/slideMasters/theme/theme1.xml" Id="R37fa312a87ce47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6228dffaa647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5894fc9d048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c12859f0e43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9d9a60cb44a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80ffd19054c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81d907ce041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c891be5dd40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HADELAND &amp; RINGERIKE HÅNDVERKSERVICE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&amp; RINGERIKE HÅNDVERKSERVICE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HADELAND &amp; RINGERIKE HÅNDVERKSERVICE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&amp; RINGERIKE HÅNDVERKSERVICE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&amp; RINGERIKE HÅNDVERKSERVICE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&amp; RINGERIKE HÅNDVERKSERVICE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9 288 769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−100 810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−107 058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2 129 841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&amp; RINGERIKE HÅNDVERKSERVICE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925 348 465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&amp; RINGERIKE HÅNDVERKSERVICE AS</a:t>
            </a:r>
          </a:p>
        </p:txBody>
      </p:sp>
    </p:spTree>
  </p:cSld>
  <p:clrMapOvr>
    <a:masterClrMapping xmlns:a="http://schemas.openxmlformats.org/drawingml/2006/main"/>
  </p:clrMapOvr>
</p:sld>
</file>