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b71431d65a4e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ca4367da994b13"/>
  </p:sldMasterIdLst>
  <p:sldIdLst>
    <p:sldId xmlns:r="http://schemas.openxmlformats.org/officeDocument/2006/relationships" id="256" r:id="Rafdebbad65d94f05"/>
    <p:sldId xmlns:r="http://schemas.openxmlformats.org/officeDocument/2006/relationships" id="257" r:id="R9b0802f760464f28"/>
    <p:sldId xmlns:r="http://schemas.openxmlformats.org/officeDocument/2006/relationships" id="258" r:id="Rb30d7b440a0f4c51"/>
    <p:sldId xmlns:r="http://schemas.openxmlformats.org/officeDocument/2006/relationships" id="259" r:id="R285fa86bcc9a4e5d"/>
    <p:sldId xmlns:r="http://schemas.openxmlformats.org/officeDocument/2006/relationships" id="260" r:id="R1b2bb198458546b5"/>
    <p:sldId xmlns:r="http://schemas.openxmlformats.org/officeDocument/2006/relationships" id="261" r:id="R2490f43879734518"/>
    <p:sldId xmlns:r="http://schemas.openxmlformats.org/officeDocument/2006/relationships" id="262" r:id="Ra3b3ef7dcbf649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ca4367da994b13" /><Relationship Type="http://schemas.openxmlformats.org/officeDocument/2006/relationships/slide" Target="/ppt/slides/slide1.xml" Id="Rafdebbad65d94f05" /><Relationship Type="http://schemas.openxmlformats.org/officeDocument/2006/relationships/slide" Target="/ppt/slides/slide2.xml" Id="R9b0802f760464f28" /><Relationship Type="http://schemas.openxmlformats.org/officeDocument/2006/relationships/slide" Target="/ppt/slides/slide3.xml" Id="Rb30d7b440a0f4c51" /><Relationship Type="http://schemas.openxmlformats.org/officeDocument/2006/relationships/slide" Target="/ppt/slides/slide4.xml" Id="R285fa86bcc9a4e5d" /><Relationship Type="http://schemas.openxmlformats.org/officeDocument/2006/relationships/slide" Target="/ppt/slides/slide5.xml" Id="R1b2bb198458546b5" /><Relationship Type="http://schemas.openxmlformats.org/officeDocument/2006/relationships/slide" Target="/ppt/slides/slide6.xml" Id="R2490f43879734518" /><Relationship Type="http://schemas.openxmlformats.org/officeDocument/2006/relationships/slide" Target="/ppt/slides/slide7.xml" Id="Ra3b3ef7dcbf649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c6c88fa1fc40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a2c82b99804baa" /><Relationship Type="http://schemas.openxmlformats.org/officeDocument/2006/relationships/theme" Target="/ppt/slideMasters/theme/theme1.xml" Id="Rc764a49377a740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a2c82b99804b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d3b24a696143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c28c3453824d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303459efd04e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457f287a5e4a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0e740bf7654d4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976a30f81049a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dc09ad32e046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LIALA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LIALA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LIALA AS ble etablert [år] og holder til i Masfjordnes.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LIALA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LIALA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LIALA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−10 960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−38 560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288 019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830 468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LIALA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LAHTI LINN ANDVIK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LIALA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Austfjordvegen 2575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5981 Masfjordnes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925 347 124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LIALA AS</a:t>
            </a:r>
          </a:p>
        </p:txBody>
      </p:sp>
    </p:spTree>
  </p:cSld>
  <p:clrMapOvr>
    <a:masterClrMapping xmlns:a="http://schemas.openxmlformats.org/drawingml/2006/main"/>
  </p:clrMapOvr>
</p:sld>
</file>