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f8bc51d0e949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f6773c76394b43"/>
  </p:sldMasterIdLst>
  <p:sldIdLst>
    <p:sldId xmlns:r="http://schemas.openxmlformats.org/officeDocument/2006/relationships" id="256" r:id="R07b35cc3aa454470"/>
    <p:sldId xmlns:r="http://schemas.openxmlformats.org/officeDocument/2006/relationships" id="257" r:id="Rf78185b0eb1544aa"/>
    <p:sldId xmlns:r="http://schemas.openxmlformats.org/officeDocument/2006/relationships" id="258" r:id="Rb124bbc8fc314cb3"/>
    <p:sldId xmlns:r="http://schemas.openxmlformats.org/officeDocument/2006/relationships" id="259" r:id="Ra56c6ae4101f43b0"/>
    <p:sldId xmlns:r="http://schemas.openxmlformats.org/officeDocument/2006/relationships" id="260" r:id="R09b18d2e1a7a4546"/>
    <p:sldId xmlns:r="http://schemas.openxmlformats.org/officeDocument/2006/relationships" id="261" r:id="R4ab3d5ac80f14303"/>
    <p:sldId xmlns:r="http://schemas.openxmlformats.org/officeDocument/2006/relationships" id="262" r:id="Rbfa686f81560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f6773c76394b43" /><Relationship Type="http://schemas.openxmlformats.org/officeDocument/2006/relationships/slide" Target="/ppt/slides/slide1.xml" Id="R07b35cc3aa454470" /><Relationship Type="http://schemas.openxmlformats.org/officeDocument/2006/relationships/slide" Target="/ppt/slides/slide2.xml" Id="Rf78185b0eb1544aa" /><Relationship Type="http://schemas.openxmlformats.org/officeDocument/2006/relationships/slide" Target="/ppt/slides/slide3.xml" Id="Rb124bbc8fc314cb3" /><Relationship Type="http://schemas.openxmlformats.org/officeDocument/2006/relationships/slide" Target="/ppt/slides/slide4.xml" Id="Ra56c6ae4101f43b0" /><Relationship Type="http://schemas.openxmlformats.org/officeDocument/2006/relationships/slide" Target="/ppt/slides/slide5.xml" Id="R09b18d2e1a7a4546" /><Relationship Type="http://schemas.openxmlformats.org/officeDocument/2006/relationships/slide" Target="/ppt/slides/slide6.xml" Id="R4ab3d5ac80f14303" /><Relationship Type="http://schemas.openxmlformats.org/officeDocument/2006/relationships/slide" Target="/ppt/slides/slide7.xml" Id="Rbfa686f81560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557c3ae97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8e292c2c04ea6" /><Relationship Type="http://schemas.openxmlformats.org/officeDocument/2006/relationships/theme" Target="/ppt/slideMasters/theme/theme1.xml" Id="Rfa06d1f6216248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8e292c2c0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6c20a247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4b88c8d8c48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ee12ac4f14d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7e67ba23b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8e2a1e29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b5d6a7f6243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4ce0a254845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MATS NESSET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NESSET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NESSET MATS TØMMERDAL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Mats Nesset, Movollen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