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bca0a0080641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07b81650c74e97"/>
  </p:sldMasterIdLst>
  <p:sldIdLst>
    <p:sldId xmlns:r="http://schemas.openxmlformats.org/officeDocument/2006/relationships" id="256" r:id="Rf693e2cd8e7947c9"/>
    <p:sldId xmlns:r="http://schemas.openxmlformats.org/officeDocument/2006/relationships" id="257" r:id="R9415158f79974cac"/>
    <p:sldId xmlns:r="http://schemas.openxmlformats.org/officeDocument/2006/relationships" id="258" r:id="R44c776198a8f4a6d"/>
    <p:sldId xmlns:r="http://schemas.openxmlformats.org/officeDocument/2006/relationships" id="259" r:id="Rbeeae1e83c72465e"/>
    <p:sldId xmlns:r="http://schemas.openxmlformats.org/officeDocument/2006/relationships" id="260" r:id="Rd5e8f3dd51bd42d4"/>
    <p:sldId xmlns:r="http://schemas.openxmlformats.org/officeDocument/2006/relationships" id="261" r:id="R8c0a9c5a97a14a12"/>
    <p:sldId xmlns:r="http://schemas.openxmlformats.org/officeDocument/2006/relationships" id="262" r:id="R9410ad53e32046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07b81650c74e97" /><Relationship Type="http://schemas.openxmlformats.org/officeDocument/2006/relationships/slide" Target="/ppt/slides/slide1.xml" Id="Rf693e2cd8e7947c9" /><Relationship Type="http://schemas.openxmlformats.org/officeDocument/2006/relationships/slide" Target="/ppt/slides/slide2.xml" Id="R9415158f79974cac" /><Relationship Type="http://schemas.openxmlformats.org/officeDocument/2006/relationships/slide" Target="/ppt/slides/slide3.xml" Id="R44c776198a8f4a6d" /><Relationship Type="http://schemas.openxmlformats.org/officeDocument/2006/relationships/slide" Target="/ppt/slides/slide4.xml" Id="Rbeeae1e83c72465e" /><Relationship Type="http://schemas.openxmlformats.org/officeDocument/2006/relationships/slide" Target="/ppt/slides/slide5.xml" Id="Rd5e8f3dd51bd42d4" /><Relationship Type="http://schemas.openxmlformats.org/officeDocument/2006/relationships/slide" Target="/ppt/slides/slide6.xml" Id="R8c0a9c5a97a14a12" /><Relationship Type="http://schemas.openxmlformats.org/officeDocument/2006/relationships/slide" Target="/ppt/slides/slide7.xml" Id="R9410ad53e32046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5f36cb37234a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e7530112c4073" /><Relationship Type="http://schemas.openxmlformats.org/officeDocument/2006/relationships/theme" Target="/ppt/slideMasters/theme/theme1.xml" Id="R649979bbff4f43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ae7530112c40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bbdcfc99342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ad9bcdb1e47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5b2ffb24c241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4e03b7b6e45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facb4eb2c4d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423a9d71041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380ddbb284f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RANDI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RANDI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13 061 419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13 062 998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ASKELADDEN &amp; CO 4 AS  –  72,5 %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NICOB HOLDING AS  –  7,2 %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FOSSIL INVEST AS  –  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ASKELADDEN &amp; CO FELLESINVEST 4 AS  –  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AGITO INVEST AS  –  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925 337 749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HOLDING AS</a:t>
            </a:r>
          </a:p>
        </p:txBody>
      </p:sp>
    </p:spTree>
  </p:cSld>
  <p:clrMapOvr>
    <a:masterClrMapping xmlns:a="http://schemas.openxmlformats.org/drawingml/2006/main"/>
  </p:clrMapOvr>
</p:sld>
</file>