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3715e37aa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be0f8347d43b0"/>
  </p:sldMasterIdLst>
  <p:sldIdLst>
    <p:sldId xmlns:r="http://schemas.openxmlformats.org/officeDocument/2006/relationships" id="256" r:id="R290ad67ed19a4948"/>
    <p:sldId xmlns:r="http://schemas.openxmlformats.org/officeDocument/2006/relationships" id="257" r:id="R1f85e426cacd4c51"/>
    <p:sldId xmlns:r="http://schemas.openxmlformats.org/officeDocument/2006/relationships" id="258" r:id="Rf815cca064584862"/>
    <p:sldId xmlns:r="http://schemas.openxmlformats.org/officeDocument/2006/relationships" id="259" r:id="R0130d9cdf4b446b7"/>
    <p:sldId xmlns:r="http://schemas.openxmlformats.org/officeDocument/2006/relationships" id="260" r:id="R743cc842226b4bcb"/>
    <p:sldId xmlns:r="http://schemas.openxmlformats.org/officeDocument/2006/relationships" id="261" r:id="R845168928e124f5f"/>
    <p:sldId xmlns:r="http://schemas.openxmlformats.org/officeDocument/2006/relationships" id="262" r:id="R9b568eda90c7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be0f8347d43b0" /><Relationship Type="http://schemas.openxmlformats.org/officeDocument/2006/relationships/slide" Target="/ppt/slides/slide1.xml" Id="R290ad67ed19a4948" /><Relationship Type="http://schemas.openxmlformats.org/officeDocument/2006/relationships/slide" Target="/ppt/slides/slide2.xml" Id="R1f85e426cacd4c51" /><Relationship Type="http://schemas.openxmlformats.org/officeDocument/2006/relationships/slide" Target="/ppt/slides/slide3.xml" Id="Rf815cca064584862" /><Relationship Type="http://schemas.openxmlformats.org/officeDocument/2006/relationships/slide" Target="/ppt/slides/slide4.xml" Id="R0130d9cdf4b446b7" /><Relationship Type="http://schemas.openxmlformats.org/officeDocument/2006/relationships/slide" Target="/ppt/slides/slide5.xml" Id="R743cc842226b4bcb" /><Relationship Type="http://schemas.openxmlformats.org/officeDocument/2006/relationships/slide" Target="/ppt/slides/slide6.xml" Id="R845168928e124f5f" /><Relationship Type="http://schemas.openxmlformats.org/officeDocument/2006/relationships/slide" Target="/ppt/slides/slide7.xml" Id="R9b568eda90c7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6c79b613a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05d016454b7b" /><Relationship Type="http://schemas.openxmlformats.org/officeDocument/2006/relationships/theme" Target="/ppt/slideMasters/theme/theme1.xml" Id="R866574387880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005d016454b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235597249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f72bd07d6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af4515dde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ea2214b4549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ace954af344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49cdf404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7b6ce9c5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