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398bf8a619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30c8ca102d4cbd"/>
  </p:sldMasterIdLst>
  <p:sldIdLst>
    <p:sldId xmlns:r="http://schemas.openxmlformats.org/officeDocument/2006/relationships" id="256" r:id="R436813f4af6e4760"/>
    <p:sldId xmlns:r="http://schemas.openxmlformats.org/officeDocument/2006/relationships" id="257" r:id="R9e102d4c30df4ff6"/>
    <p:sldId xmlns:r="http://schemas.openxmlformats.org/officeDocument/2006/relationships" id="258" r:id="R2c21875f6e9a4c5c"/>
    <p:sldId xmlns:r="http://schemas.openxmlformats.org/officeDocument/2006/relationships" id="259" r:id="R99eadceaf76940d1"/>
    <p:sldId xmlns:r="http://schemas.openxmlformats.org/officeDocument/2006/relationships" id="260" r:id="Ra4511efa4a364eec"/>
    <p:sldId xmlns:r="http://schemas.openxmlformats.org/officeDocument/2006/relationships" id="261" r:id="Re8b7ffa0ee1d4f24"/>
    <p:sldId xmlns:r="http://schemas.openxmlformats.org/officeDocument/2006/relationships" id="262" r:id="Rc5b5c0c52e0d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30c8ca102d4cbd" /><Relationship Type="http://schemas.openxmlformats.org/officeDocument/2006/relationships/slide" Target="/ppt/slides/slide1.xml" Id="R436813f4af6e4760" /><Relationship Type="http://schemas.openxmlformats.org/officeDocument/2006/relationships/slide" Target="/ppt/slides/slide2.xml" Id="R9e102d4c30df4ff6" /><Relationship Type="http://schemas.openxmlformats.org/officeDocument/2006/relationships/slide" Target="/ppt/slides/slide3.xml" Id="R2c21875f6e9a4c5c" /><Relationship Type="http://schemas.openxmlformats.org/officeDocument/2006/relationships/slide" Target="/ppt/slides/slide4.xml" Id="R99eadceaf76940d1" /><Relationship Type="http://schemas.openxmlformats.org/officeDocument/2006/relationships/slide" Target="/ppt/slides/slide5.xml" Id="Ra4511efa4a364eec" /><Relationship Type="http://schemas.openxmlformats.org/officeDocument/2006/relationships/slide" Target="/ppt/slides/slide6.xml" Id="Re8b7ffa0ee1d4f24" /><Relationship Type="http://schemas.openxmlformats.org/officeDocument/2006/relationships/slide" Target="/ppt/slides/slide7.xml" Id="Rc5b5c0c52e0d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c030a367640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af3e3295f4149" /><Relationship Type="http://schemas.openxmlformats.org/officeDocument/2006/relationships/theme" Target="/ppt/slideMasters/theme/theme1.xml" Id="R9ff1a64646dc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faf3e3295f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b92e8131a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8ff129d6c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00b66f65d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c24bafdbc4d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50e79a8b44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f159cc1e4e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339731d0548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HØIE NÆRINGSPARK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HØIE NÆRINGSPARK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8 077 923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1 303 882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11 311 701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60 562 567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HILLEGARN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12 43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HØIE NÆRINGSPARK AS</a:t>
            </a:r>
          </a:p>
        </p:txBody>
      </p:sp>
    </p:spTree>
  </p:cSld>
  <p:clrMapOvr>
    <a:masterClrMapping xmlns:a="http://schemas.openxmlformats.org/drawingml/2006/main"/>
  </p:clrMapOvr>
</p:sld>
</file>