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a88dfb1bd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2e875a51b4c9c"/>
  </p:sldMasterIdLst>
  <p:sldIdLst>
    <p:sldId xmlns:r="http://schemas.openxmlformats.org/officeDocument/2006/relationships" id="256" r:id="R840a2af863374de6"/>
    <p:sldId xmlns:r="http://schemas.openxmlformats.org/officeDocument/2006/relationships" id="257" r:id="R73589d2a80734687"/>
    <p:sldId xmlns:r="http://schemas.openxmlformats.org/officeDocument/2006/relationships" id="258" r:id="R46235f0392264810"/>
    <p:sldId xmlns:r="http://schemas.openxmlformats.org/officeDocument/2006/relationships" id="259" r:id="R11fdbca99b6a4f06"/>
    <p:sldId xmlns:r="http://schemas.openxmlformats.org/officeDocument/2006/relationships" id="260" r:id="R4b1cb9db9d9d4a0b"/>
    <p:sldId xmlns:r="http://schemas.openxmlformats.org/officeDocument/2006/relationships" id="261" r:id="Rc6374f5528fd45c3"/>
    <p:sldId xmlns:r="http://schemas.openxmlformats.org/officeDocument/2006/relationships" id="262" r:id="Rbea244f23698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2e875a51b4c9c" /><Relationship Type="http://schemas.openxmlformats.org/officeDocument/2006/relationships/slide" Target="/ppt/slides/slide1.xml" Id="R840a2af863374de6" /><Relationship Type="http://schemas.openxmlformats.org/officeDocument/2006/relationships/slide" Target="/ppt/slides/slide2.xml" Id="R73589d2a80734687" /><Relationship Type="http://schemas.openxmlformats.org/officeDocument/2006/relationships/slide" Target="/ppt/slides/slide3.xml" Id="R46235f0392264810" /><Relationship Type="http://schemas.openxmlformats.org/officeDocument/2006/relationships/slide" Target="/ppt/slides/slide4.xml" Id="R11fdbca99b6a4f06" /><Relationship Type="http://schemas.openxmlformats.org/officeDocument/2006/relationships/slide" Target="/ppt/slides/slide5.xml" Id="R4b1cb9db9d9d4a0b" /><Relationship Type="http://schemas.openxmlformats.org/officeDocument/2006/relationships/slide" Target="/ppt/slides/slide6.xml" Id="Rc6374f5528fd45c3" /><Relationship Type="http://schemas.openxmlformats.org/officeDocument/2006/relationships/slide" Target="/ppt/slides/slide7.xml" Id="Rbea244f23698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ee07de9af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3053e3ba4bea" /><Relationship Type="http://schemas.openxmlformats.org/officeDocument/2006/relationships/theme" Target="/ppt/slideMasters/theme/theme1.xml" Id="R5c3b260bf6f6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73053e3ba4b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b8af5389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48ff8d60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525684445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4466aa58b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5c578556d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1ca2230074a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df9652af3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 GRUPPEN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−1 421 258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SCHJELDERUP PETTER B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SCHJELDERUP CAMILLA M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1452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925 334 480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GRUPPEN AS</a:t>
            </a:r>
          </a:p>
        </p:txBody>
      </p:sp>
    </p:spTree>
  </p:cSld>
  <p:clrMapOvr>
    <a:masterClrMapping xmlns:a="http://schemas.openxmlformats.org/drawingml/2006/main"/>
  </p:clrMapOvr>
</p:sld>
</file>