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7f4954e4b4a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ff22cfd9f44f0"/>
  </p:sldMasterIdLst>
  <p:sldIdLst>
    <p:sldId xmlns:r="http://schemas.openxmlformats.org/officeDocument/2006/relationships" id="256" r:id="R4aa1f6e082b2451f"/>
    <p:sldId xmlns:r="http://schemas.openxmlformats.org/officeDocument/2006/relationships" id="257" r:id="Rf40332d51779434a"/>
    <p:sldId xmlns:r="http://schemas.openxmlformats.org/officeDocument/2006/relationships" id="258" r:id="R2a7aa48dad944066"/>
    <p:sldId xmlns:r="http://schemas.openxmlformats.org/officeDocument/2006/relationships" id="259" r:id="R9479657ae83345e1"/>
    <p:sldId xmlns:r="http://schemas.openxmlformats.org/officeDocument/2006/relationships" id="260" r:id="Re56ad2f549194aff"/>
    <p:sldId xmlns:r="http://schemas.openxmlformats.org/officeDocument/2006/relationships" id="261" r:id="Rd83519a2200d489c"/>
    <p:sldId xmlns:r="http://schemas.openxmlformats.org/officeDocument/2006/relationships" id="262" r:id="R1ee5f9c47ca1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ff22cfd9f44f0" /><Relationship Type="http://schemas.openxmlformats.org/officeDocument/2006/relationships/slide" Target="/ppt/slides/slide1.xml" Id="R4aa1f6e082b2451f" /><Relationship Type="http://schemas.openxmlformats.org/officeDocument/2006/relationships/slide" Target="/ppt/slides/slide2.xml" Id="Rf40332d51779434a" /><Relationship Type="http://schemas.openxmlformats.org/officeDocument/2006/relationships/slide" Target="/ppt/slides/slide3.xml" Id="R2a7aa48dad944066" /><Relationship Type="http://schemas.openxmlformats.org/officeDocument/2006/relationships/slide" Target="/ppt/slides/slide4.xml" Id="R9479657ae83345e1" /><Relationship Type="http://schemas.openxmlformats.org/officeDocument/2006/relationships/slide" Target="/ppt/slides/slide5.xml" Id="Re56ad2f549194aff" /><Relationship Type="http://schemas.openxmlformats.org/officeDocument/2006/relationships/slide" Target="/ppt/slides/slide6.xml" Id="Rd83519a2200d489c" /><Relationship Type="http://schemas.openxmlformats.org/officeDocument/2006/relationships/slide" Target="/ppt/slides/slide7.xml" Id="R1ee5f9c47ca1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3be1ce32448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8fa4a8cfc414c" /><Relationship Type="http://schemas.openxmlformats.org/officeDocument/2006/relationships/theme" Target="/ppt/slideMasters/theme/theme1.xml" Id="Rdbcfa00f14c2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8fa4a8cfc41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36a91e60a4c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3f074184d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1c677b81741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08c4c1a9b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188f28f8340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49975534445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f526d5274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MEZCAL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MEZCAL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459 305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 RESTAURANTDRIFT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LARSENS VE OG VEL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LØVØEN JON ANDERS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Osterhaus'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