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3294eff88044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224323da334f0b"/>
  </p:sldMasterIdLst>
  <p:sldIdLst>
    <p:sldId xmlns:r="http://schemas.openxmlformats.org/officeDocument/2006/relationships" id="256" r:id="Rc039ace3358d4069"/>
    <p:sldId xmlns:r="http://schemas.openxmlformats.org/officeDocument/2006/relationships" id="257" r:id="R5b074334b40a4840"/>
    <p:sldId xmlns:r="http://schemas.openxmlformats.org/officeDocument/2006/relationships" id="258" r:id="R026554c2e9a64758"/>
    <p:sldId xmlns:r="http://schemas.openxmlformats.org/officeDocument/2006/relationships" id="259" r:id="R67ef58fa7bed40ff"/>
    <p:sldId xmlns:r="http://schemas.openxmlformats.org/officeDocument/2006/relationships" id="260" r:id="R691114f717ec4117"/>
    <p:sldId xmlns:r="http://schemas.openxmlformats.org/officeDocument/2006/relationships" id="261" r:id="R3b9598bd698c41b7"/>
    <p:sldId xmlns:r="http://schemas.openxmlformats.org/officeDocument/2006/relationships" id="262" r:id="Rcd24044dbbb547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224323da334f0b" /><Relationship Type="http://schemas.openxmlformats.org/officeDocument/2006/relationships/slide" Target="/ppt/slides/slide1.xml" Id="Rc039ace3358d4069" /><Relationship Type="http://schemas.openxmlformats.org/officeDocument/2006/relationships/slide" Target="/ppt/slides/slide2.xml" Id="R5b074334b40a4840" /><Relationship Type="http://schemas.openxmlformats.org/officeDocument/2006/relationships/slide" Target="/ppt/slides/slide3.xml" Id="R026554c2e9a64758" /><Relationship Type="http://schemas.openxmlformats.org/officeDocument/2006/relationships/slide" Target="/ppt/slides/slide4.xml" Id="R67ef58fa7bed40ff" /><Relationship Type="http://schemas.openxmlformats.org/officeDocument/2006/relationships/slide" Target="/ppt/slides/slide5.xml" Id="R691114f717ec4117" /><Relationship Type="http://schemas.openxmlformats.org/officeDocument/2006/relationships/slide" Target="/ppt/slides/slide6.xml" Id="R3b9598bd698c41b7" /><Relationship Type="http://schemas.openxmlformats.org/officeDocument/2006/relationships/slide" Target="/ppt/slides/slide7.xml" Id="Rcd24044dbbb547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c4dde2f58b46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b0f930d68468f" /><Relationship Type="http://schemas.openxmlformats.org/officeDocument/2006/relationships/theme" Target="/ppt/slideMasters/theme/theme1.xml" Id="R38b6a1938a3c49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7b0f930d6846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ee88a87ce46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c8113bcdd4b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2a2d932be4e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f95e8fede42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2a98b225c42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b19ac914c43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fb637db0142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CINDERELLA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CINDERELLA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H0503, Kjelsåsveien 164H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925 323 322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