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5d013a7b5e44f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fe0e255477b4b45"/>
  </p:sldMasterIdLst>
  <p:sldIdLst>
    <p:sldId xmlns:r="http://schemas.openxmlformats.org/officeDocument/2006/relationships" id="256" r:id="Read2711c77004bbb"/>
    <p:sldId xmlns:r="http://schemas.openxmlformats.org/officeDocument/2006/relationships" id="257" r:id="R5c01b591b3c745b3"/>
    <p:sldId xmlns:r="http://schemas.openxmlformats.org/officeDocument/2006/relationships" id="258" r:id="Rab79b304d4614b75"/>
    <p:sldId xmlns:r="http://schemas.openxmlformats.org/officeDocument/2006/relationships" id="259" r:id="R80553042741a46b6"/>
    <p:sldId xmlns:r="http://schemas.openxmlformats.org/officeDocument/2006/relationships" id="260" r:id="R9bd1f5d8ce8c4393"/>
    <p:sldId xmlns:r="http://schemas.openxmlformats.org/officeDocument/2006/relationships" id="261" r:id="Rff2c84814519417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e0e255477b4b45" /><Relationship Type="http://schemas.openxmlformats.org/officeDocument/2006/relationships/slide" Target="/ppt/slides/slide1.xml" Id="Read2711c77004bbb" /><Relationship Type="http://schemas.openxmlformats.org/officeDocument/2006/relationships/slide" Target="/ppt/slides/slide2.xml" Id="R5c01b591b3c745b3" /><Relationship Type="http://schemas.openxmlformats.org/officeDocument/2006/relationships/slide" Target="/ppt/slides/slide3.xml" Id="Rab79b304d4614b75" /><Relationship Type="http://schemas.openxmlformats.org/officeDocument/2006/relationships/slide" Target="/ppt/slides/slide4.xml" Id="R80553042741a46b6" /><Relationship Type="http://schemas.openxmlformats.org/officeDocument/2006/relationships/slide" Target="/ppt/slides/slide5.xml" Id="R9bd1f5d8ce8c4393" /><Relationship Type="http://schemas.openxmlformats.org/officeDocument/2006/relationships/slide" Target="/ppt/slides/slide6.xml" Id="Rff2c84814519417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e75eb64b6c749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f96240b82744ad" /><Relationship Type="http://schemas.openxmlformats.org/officeDocument/2006/relationships/theme" Target="/ppt/slideMasters/theme/theme1.xml" Id="Rb1517003b45747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f96240b82744a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d3e931d115410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275ac89dd2405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6fd2c8d0824b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a18da75d0a458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5ae55341d8452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3f8e3866e42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CINDERELLA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H0503, Kjelsåsveien 164H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0884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925 323 322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CINDERELLA CAPITAL AS</a:t>
            </a:r>
          </a:p>
        </p:txBody>
      </p:sp>
    </p:spTree>
  </p:cSld>
  <p:clrMapOvr>
    <a:masterClrMapping xmlns:a="http://schemas.openxmlformats.org/drawingml/2006/main"/>
  </p:clrMapOvr>
</p:sld>
</file>