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aad946bfc642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d5b824fa02402a"/>
  </p:sldMasterIdLst>
  <p:sldIdLst>
    <p:sldId xmlns:r="http://schemas.openxmlformats.org/officeDocument/2006/relationships" id="256" r:id="Rdb55404e4ace4556"/>
    <p:sldId xmlns:r="http://schemas.openxmlformats.org/officeDocument/2006/relationships" id="257" r:id="R187df29f19324c13"/>
    <p:sldId xmlns:r="http://schemas.openxmlformats.org/officeDocument/2006/relationships" id="258" r:id="Rd0813de7e5134af1"/>
    <p:sldId xmlns:r="http://schemas.openxmlformats.org/officeDocument/2006/relationships" id="259" r:id="R8ddd144d41fd484e"/>
    <p:sldId xmlns:r="http://schemas.openxmlformats.org/officeDocument/2006/relationships" id="260" r:id="Ra358ca3f6f00428a"/>
    <p:sldId xmlns:r="http://schemas.openxmlformats.org/officeDocument/2006/relationships" id="261" r:id="R17aa128db95c48ac"/>
    <p:sldId xmlns:r="http://schemas.openxmlformats.org/officeDocument/2006/relationships" id="262" r:id="Rd3fabcb9b8d947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d5b824fa02402a" /><Relationship Type="http://schemas.openxmlformats.org/officeDocument/2006/relationships/slide" Target="/ppt/slides/slide1.xml" Id="Rdb55404e4ace4556" /><Relationship Type="http://schemas.openxmlformats.org/officeDocument/2006/relationships/slide" Target="/ppt/slides/slide2.xml" Id="R187df29f19324c13" /><Relationship Type="http://schemas.openxmlformats.org/officeDocument/2006/relationships/slide" Target="/ppt/slides/slide3.xml" Id="Rd0813de7e5134af1" /><Relationship Type="http://schemas.openxmlformats.org/officeDocument/2006/relationships/slide" Target="/ppt/slides/slide4.xml" Id="R8ddd144d41fd484e" /><Relationship Type="http://schemas.openxmlformats.org/officeDocument/2006/relationships/slide" Target="/ppt/slides/slide5.xml" Id="Ra358ca3f6f00428a" /><Relationship Type="http://schemas.openxmlformats.org/officeDocument/2006/relationships/slide" Target="/ppt/slides/slide6.xml" Id="R17aa128db95c48ac" /><Relationship Type="http://schemas.openxmlformats.org/officeDocument/2006/relationships/slide" Target="/ppt/slides/slide7.xml" Id="Rd3fabcb9b8d947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c7ec63f18f49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6388b8b434e62" /><Relationship Type="http://schemas.openxmlformats.org/officeDocument/2006/relationships/theme" Target="/ppt/slideMasters/theme/theme1.xml" Id="R4af84225ee354d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96388b8b434e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759a3cfa040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87b8816484a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ce812f27d45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9c50165e142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4169dd45848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28f6fc9074f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6ca3a1bec45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MUSTAD INDUSTRIER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MUSTAD INDUSTRIER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60 658 000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60 026 000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61 168 000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1 777 384 000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1 812 615 000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MUSTAD INDUSTRIER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925 321 621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