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4a1a3f72c54b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74857115cf435f"/>
  </p:sldMasterIdLst>
  <p:sldIdLst>
    <p:sldId xmlns:r="http://schemas.openxmlformats.org/officeDocument/2006/relationships" id="256" r:id="R8f36a23873dd419c"/>
    <p:sldId xmlns:r="http://schemas.openxmlformats.org/officeDocument/2006/relationships" id="257" r:id="R86d4a0facf124cfd"/>
    <p:sldId xmlns:r="http://schemas.openxmlformats.org/officeDocument/2006/relationships" id="258" r:id="R571aaf86311946a8"/>
    <p:sldId xmlns:r="http://schemas.openxmlformats.org/officeDocument/2006/relationships" id="259" r:id="R8376ecf068ed46e2"/>
    <p:sldId xmlns:r="http://schemas.openxmlformats.org/officeDocument/2006/relationships" id="260" r:id="R8dc10a78c11c476c"/>
    <p:sldId xmlns:r="http://schemas.openxmlformats.org/officeDocument/2006/relationships" id="261" r:id="Rd236fb1ad6d54f0d"/>
    <p:sldId xmlns:r="http://schemas.openxmlformats.org/officeDocument/2006/relationships" id="262" r:id="Rcf1687afcbc54f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74857115cf435f" /><Relationship Type="http://schemas.openxmlformats.org/officeDocument/2006/relationships/slide" Target="/ppt/slides/slide1.xml" Id="R8f36a23873dd419c" /><Relationship Type="http://schemas.openxmlformats.org/officeDocument/2006/relationships/slide" Target="/ppt/slides/slide2.xml" Id="R86d4a0facf124cfd" /><Relationship Type="http://schemas.openxmlformats.org/officeDocument/2006/relationships/slide" Target="/ppt/slides/slide3.xml" Id="R571aaf86311946a8" /><Relationship Type="http://schemas.openxmlformats.org/officeDocument/2006/relationships/slide" Target="/ppt/slides/slide4.xml" Id="R8376ecf068ed46e2" /><Relationship Type="http://schemas.openxmlformats.org/officeDocument/2006/relationships/slide" Target="/ppt/slides/slide5.xml" Id="R8dc10a78c11c476c" /><Relationship Type="http://schemas.openxmlformats.org/officeDocument/2006/relationships/slide" Target="/ppt/slides/slide6.xml" Id="Rd236fb1ad6d54f0d" /><Relationship Type="http://schemas.openxmlformats.org/officeDocument/2006/relationships/slide" Target="/ppt/slides/slide7.xml" Id="Rcf1687afcbc54f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d588076aa46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12dc46805423b" /><Relationship Type="http://schemas.openxmlformats.org/officeDocument/2006/relationships/theme" Target="/ppt/slideMasters/theme/theme1.xml" Id="Rac5bf503cddb40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812dc4680542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e9ddf744e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56394997049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50a495b5f49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0c472c9ea43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c081170014a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1120488784b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1548a965943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KRAFT AS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199 730 138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−1 622 338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−2 006 963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699 338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48 706 648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TINN ENERGI OG FIBER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925 315 044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KRAFT AS</a:t>
            </a:r>
          </a:p>
        </p:txBody>
      </p:sp>
    </p:spTree>
  </p:cSld>
  <p:clrMapOvr>
    <a:masterClrMapping xmlns:a="http://schemas.openxmlformats.org/drawingml/2006/main"/>
  </p:clrMapOvr>
</p:sld>
</file>