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993688809d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d9577b0dcb4844"/>
  </p:sldMasterIdLst>
  <p:sldIdLst>
    <p:sldId xmlns:r="http://schemas.openxmlformats.org/officeDocument/2006/relationships" id="256" r:id="R1a07b95420bb4916"/>
    <p:sldId xmlns:r="http://schemas.openxmlformats.org/officeDocument/2006/relationships" id="257" r:id="R83c839122fcb4579"/>
    <p:sldId xmlns:r="http://schemas.openxmlformats.org/officeDocument/2006/relationships" id="258" r:id="R78ad223955674716"/>
    <p:sldId xmlns:r="http://schemas.openxmlformats.org/officeDocument/2006/relationships" id="259" r:id="Rd535a97c86874634"/>
    <p:sldId xmlns:r="http://schemas.openxmlformats.org/officeDocument/2006/relationships" id="260" r:id="Rca73d5423c704894"/>
    <p:sldId xmlns:r="http://schemas.openxmlformats.org/officeDocument/2006/relationships" id="261" r:id="Ra71ee4e1246d49a5"/>
    <p:sldId xmlns:r="http://schemas.openxmlformats.org/officeDocument/2006/relationships" id="262" r:id="Rab46f334df8c41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9577b0dcb4844" /><Relationship Type="http://schemas.openxmlformats.org/officeDocument/2006/relationships/slide" Target="/ppt/slides/slide1.xml" Id="R1a07b95420bb4916" /><Relationship Type="http://schemas.openxmlformats.org/officeDocument/2006/relationships/slide" Target="/ppt/slides/slide2.xml" Id="R83c839122fcb4579" /><Relationship Type="http://schemas.openxmlformats.org/officeDocument/2006/relationships/slide" Target="/ppt/slides/slide3.xml" Id="R78ad223955674716" /><Relationship Type="http://schemas.openxmlformats.org/officeDocument/2006/relationships/slide" Target="/ppt/slides/slide4.xml" Id="Rd535a97c86874634" /><Relationship Type="http://schemas.openxmlformats.org/officeDocument/2006/relationships/slide" Target="/ppt/slides/slide5.xml" Id="Rca73d5423c704894" /><Relationship Type="http://schemas.openxmlformats.org/officeDocument/2006/relationships/slide" Target="/ppt/slides/slide6.xml" Id="Ra71ee4e1246d49a5" /><Relationship Type="http://schemas.openxmlformats.org/officeDocument/2006/relationships/slide" Target="/ppt/slides/slide7.xml" Id="Rab46f334df8c41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16503de104d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ad7ce77ff4659" /><Relationship Type="http://schemas.openxmlformats.org/officeDocument/2006/relationships/theme" Target="/ppt/slideMasters/theme/theme1.xml" Id="R90a2f893219a49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ad7ce77ff46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9799fe161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ce107ca384c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4aa22e2df47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2aa46ea6546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2d7e9e5c0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3156ff35549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a1feb96fe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