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afc4f128c342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2f72b95ebb4e0b"/>
  </p:sldMasterIdLst>
  <p:sldIdLst>
    <p:sldId xmlns:r="http://schemas.openxmlformats.org/officeDocument/2006/relationships" id="256" r:id="R55cefd62de1a40b9"/>
    <p:sldId xmlns:r="http://schemas.openxmlformats.org/officeDocument/2006/relationships" id="257" r:id="R3f28469b2ebb4a53"/>
    <p:sldId xmlns:r="http://schemas.openxmlformats.org/officeDocument/2006/relationships" id="258" r:id="Rafd4c99de77b4c47"/>
    <p:sldId xmlns:r="http://schemas.openxmlformats.org/officeDocument/2006/relationships" id="259" r:id="R7a3c269b2b434b2a"/>
    <p:sldId xmlns:r="http://schemas.openxmlformats.org/officeDocument/2006/relationships" id="260" r:id="Rcea1a9b8d21b4a4f"/>
    <p:sldId xmlns:r="http://schemas.openxmlformats.org/officeDocument/2006/relationships" id="261" r:id="R50c3ccf36b114cd9"/>
    <p:sldId xmlns:r="http://schemas.openxmlformats.org/officeDocument/2006/relationships" id="262" r:id="R37a10427bea247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f72b95ebb4e0b" /><Relationship Type="http://schemas.openxmlformats.org/officeDocument/2006/relationships/slide" Target="/ppt/slides/slide1.xml" Id="R55cefd62de1a40b9" /><Relationship Type="http://schemas.openxmlformats.org/officeDocument/2006/relationships/slide" Target="/ppt/slides/slide2.xml" Id="R3f28469b2ebb4a53" /><Relationship Type="http://schemas.openxmlformats.org/officeDocument/2006/relationships/slide" Target="/ppt/slides/slide3.xml" Id="Rafd4c99de77b4c47" /><Relationship Type="http://schemas.openxmlformats.org/officeDocument/2006/relationships/slide" Target="/ppt/slides/slide4.xml" Id="R7a3c269b2b434b2a" /><Relationship Type="http://schemas.openxmlformats.org/officeDocument/2006/relationships/slide" Target="/ppt/slides/slide5.xml" Id="Rcea1a9b8d21b4a4f" /><Relationship Type="http://schemas.openxmlformats.org/officeDocument/2006/relationships/slide" Target="/ppt/slides/slide6.xml" Id="R50c3ccf36b114cd9" /><Relationship Type="http://schemas.openxmlformats.org/officeDocument/2006/relationships/slide" Target="/ppt/slides/slide7.xml" Id="R37a10427bea247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b2ec8b47e41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c98b059cf42db" /><Relationship Type="http://schemas.openxmlformats.org/officeDocument/2006/relationships/theme" Target="/ppt/slideMasters/theme/theme1.xml" Id="R89fab4aaf51b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3c98b059cf42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fd7cf45f9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6a2e24ee0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891beb38e49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8a80bc082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7d91d30a4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5650d2b0d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84103009d4e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RØYDALEN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PEDER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